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43.xml" ContentType="application/vnd.openxmlformats-officedocument.presentationml.slideLayout+xml"/>
  <Override PartName="/ppt/theme/theme1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  <p:sldMasterId id="2147483652" r:id="rId3"/>
    <p:sldMasterId id="2147483670" r:id="rId4"/>
    <p:sldMasterId id="2147483671" r:id="rId5"/>
    <p:sldMasterId id="2147483673" r:id="rId6"/>
    <p:sldMasterId id="2147483706" r:id="rId7"/>
    <p:sldMasterId id="2147483712" r:id="rId8"/>
    <p:sldMasterId id="2147483715" r:id="rId9"/>
    <p:sldMasterId id="2147483731" r:id="rId10"/>
    <p:sldMasterId id="2147483740" r:id="rId11"/>
    <p:sldMasterId id="2147483753" r:id="rId12"/>
    <p:sldMasterId id="2147483755" r:id="rId13"/>
    <p:sldMasterId id="2147483759" r:id="rId14"/>
    <p:sldMasterId id="2147483765" r:id="rId15"/>
    <p:sldMasterId id="2147483818" r:id="rId16"/>
    <p:sldMasterId id="2147483822" r:id="rId17"/>
  </p:sldMasterIdLst>
  <p:notesMasterIdLst>
    <p:notesMasterId r:id="rId33"/>
  </p:notesMasterIdLst>
  <p:sldIdLst>
    <p:sldId id="351" r:id="rId18"/>
    <p:sldId id="2147472693" r:id="rId19"/>
    <p:sldId id="409" r:id="rId20"/>
    <p:sldId id="2147472694" r:id="rId21"/>
    <p:sldId id="412" r:id="rId22"/>
    <p:sldId id="411" r:id="rId23"/>
    <p:sldId id="2147472695" r:id="rId24"/>
    <p:sldId id="413" r:id="rId25"/>
    <p:sldId id="2147472704" r:id="rId26"/>
    <p:sldId id="2147472705" r:id="rId27"/>
    <p:sldId id="2147472696" r:id="rId28"/>
    <p:sldId id="2147472697" r:id="rId29"/>
    <p:sldId id="2147472698" r:id="rId30"/>
    <p:sldId id="2147472699" r:id="rId31"/>
    <p:sldId id="2147472700" r:id="rId32"/>
  </p:sldIdLst>
  <p:sldSz cx="12195175" cy="68595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943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63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83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103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823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4E79"/>
    <a:srgbClr val="FDE3C8"/>
    <a:srgbClr val="F2F2F2"/>
    <a:srgbClr val="0D5086"/>
    <a:srgbClr val="030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0542" autoAdjust="0"/>
  </p:normalViewPr>
  <p:slideViewPr>
    <p:cSldViewPr snapToGrid="0">
      <p:cViewPr>
        <p:scale>
          <a:sx n="41" d="100"/>
          <a:sy n="41" d="100"/>
        </p:scale>
        <p:origin x="844" y="516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00538376\Desktop\NPV%20&amp;%20LCOE%20Calculation\&#21472;&#20809;&#20027;&#25171;&#33014;&#29255;\PVGIS\GSA_Report_&#24352;&#23478;&#21475;&#2406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264982104301453E-2"/>
          <c:y val="4.1754585586818285E-2"/>
          <c:w val="0.86660254001617432"/>
          <c:h val="0.8880330739482829"/>
        </c:manualLayout>
      </c:layout>
      <c:areaChart>
        <c:grouping val="stacked"/>
        <c:varyColors val="0"/>
        <c:ser>
          <c:idx val="2"/>
          <c:order val="2"/>
          <c:tx>
            <c:strRef>
              <c:f>[2]Hourly_profiles!$AF$5</c:f>
              <c:strCache>
                <c:ptCount val="1"/>
                <c:pt idx="0">
                  <c:v>市电供电</c:v>
                </c:pt>
              </c:strCache>
            </c:strRef>
          </c:tx>
          <c:spPr>
            <a:gradFill>
              <a:gsLst>
                <a:gs pos="0">
                  <a:srgbClr val="35C1F2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gradFill>
                <a:gsLst>
                  <a:gs pos="100000">
                    <a:srgbClr val="E9002F">
                      <a:lumMod val="5000"/>
                      <a:lumOff val="95000"/>
                      <a:alpha val="0"/>
                    </a:srgbClr>
                  </a:gs>
                  <a:gs pos="1000">
                    <a:srgbClr val="0B96C7"/>
                  </a:gs>
                </a:gsLst>
                <a:lin ang="5400000" scaled="1"/>
              </a:gradFill>
            </a:ln>
            <a:effectLst/>
          </c:spPr>
          <c:cat>
            <c:numRef>
              <c:f>[2]Hourly_profiles!$AB$6:$AB$29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[2]Hourly_profiles!$AF$6:$AF$29</c:f>
              <c:numCache>
                <c:formatCode>0</c:formatCode>
                <c:ptCount val="24"/>
                <c:pt idx="0">
                  <c:v>1000</c:v>
                </c:pt>
                <c:pt idx="1">
                  <c:v>1038.76434366992</c:v>
                </c:pt>
                <c:pt idx="2">
                  <c:v>1046.08397762293</c:v>
                </c:pt>
                <c:pt idx="3">
                  <c:v>1055.7802959922101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295.605313676229</c:v>
                </c:pt>
                <c:pt idx="17">
                  <c:v>734.08630546232803</c:v>
                </c:pt>
                <c:pt idx="18">
                  <c:v>972.13173686138896</c:v>
                </c:pt>
                <c:pt idx="19">
                  <c:v>1076.09518953918</c:v>
                </c:pt>
                <c:pt idx="20">
                  <c:v>1053.8507530487</c:v>
                </c:pt>
                <c:pt idx="21">
                  <c:v>1026.9020865993</c:v>
                </c:pt>
                <c:pt idx="22">
                  <c:v>1075.73198053802</c:v>
                </c:pt>
                <c:pt idx="23">
                  <c:v>1056.07873609742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8D-4BC2-8E71-D45EBCD9CB9D}"/>
            </c:ext>
          </c:extLst>
        </c:ser>
        <c:ser>
          <c:idx val="3"/>
          <c:order val="3"/>
          <c:tx>
            <c:strRef>
              <c:f>[2]Hourly_profiles!$AG$5</c:f>
              <c:strCache>
                <c:ptCount val="1"/>
                <c:pt idx="0">
                  <c:v>储能放电</c:v>
                </c:pt>
              </c:strCache>
            </c:strRef>
          </c:tx>
          <c:spPr>
            <a:gradFill>
              <a:gsLst>
                <a:gs pos="100000">
                  <a:srgbClr val="E9002F">
                    <a:lumMod val="5000"/>
                    <a:lumOff val="95000"/>
                    <a:alpha val="0"/>
                  </a:srgbClr>
                </a:gs>
                <a:gs pos="0">
                  <a:srgbClr val="96D362"/>
                </a:gs>
              </a:gsLst>
              <a:lin ang="5400000" scaled="1"/>
            </a:gradFill>
            <a:ln w="12700">
              <a:gradFill>
                <a:gsLst>
                  <a:gs pos="50000">
                    <a:srgbClr val="E9002F">
                      <a:lumMod val="5000"/>
                      <a:lumOff val="95000"/>
                      <a:alpha val="0"/>
                    </a:srgbClr>
                  </a:gs>
                  <a:gs pos="0">
                    <a:srgbClr val="96D362"/>
                  </a:gs>
                </a:gsLst>
                <a:lin ang="5400000" scaled="1"/>
              </a:gradFill>
            </a:ln>
            <a:effectLst/>
          </c:spPr>
          <c:cat>
            <c:numRef>
              <c:f>[2]Hourly_profiles!$AB$6:$AB$29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[2]Hourly_profiles!$AG$6:$AG$29</c:f>
              <c:numCache>
                <c:formatCode>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1009.2888869990099</c:v>
                </c:pt>
                <c:pt idx="5">
                  <c:v>1028.57647839845</c:v>
                </c:pt>
                <c:pt idx="6">
                  <c:v>1015.29575415298</c:v>
                </c:pt>
                <c:pt idx="7">
                  <c:v>813.72957780309696</c:v>
                </c:pt>
                <c:pt idx="8">
                  <c:v>264.24152753444099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8D-4BC2-8E71-D45EBCD9CB9D}"/>
            </c:ext>
          </c:extLst>
        </c:ser>
        <c:ser>
          <c:idx val="4"/>
          <c:order val="4"/>
          <c:tx>
            <c:strRef>
              <c:f>[2]Hourly_profiles!$AH$5</c:f>
              <c:strCache>
                <c:ptCount val="1"/>
                <c:pt idx="0">
                  <c:v>绿电充电</c:v>
                </c:pt>
              </c:strCache>
            </c:strRef>
          </c:tx>
          <c:spPr>
            <a:pattFill prst="wdUpDiag">
              <a:fgClr>
                <a:srgbClr val="FFFFFF"/>
              </a:fgClr>
              <a:bgClr>
                <a:srgbClr val="96D362"/>
              </a:bgClr>
            </a:pattFill>
            <a:ln>
              <a:gradFill>
                <a:gsLst>
                  <a:gs pos="100000">
                    <a:srgbClr val="E9002F">
                      <a:lumMod val="5000"/>
                      <a:lumOff val="95000"/>
                      <a:alpha val="0"/>
                    </a:srgbClr>
                  </a:gs>
                  <a:gs pos="0">
                    <a:srgbClr val="1DB478"/>
                  </a:gs>
                </a:gsLst>
                <a:lin ang="5400000" scaled="1"/>
              </a:gradFill>
            </a:ln>
            <a:effectLst/>
          </c:spPr>
          <c:cat>
            <c:numRef>
              <c:f>[2]Hourly_profiles!$AB$6:$AB$29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[2]Hourly_profiles!$AH$6:$AH$29</c:f>
              <c:numCache>
                <c:formatCode>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92.058062943364803</c:v>
                </c:pt>
                <c:pt idx="10">
                  <c:v>452.28058406828899</c:v>
                </c:pt>
                <c:pt idx="11">
                  <c:v>607.04325173656298</c:v>
                </c:pt>
                <c:pt idx="12">
                  <c:v>697.87436508232099</c:v>
                </c:pt>
                <c:pt idx="13">
                  <c:v>556.55971169407599</c:v>
                </c:pt>
                <c:pt idx="14">
                  <c:v>287.018756347779</c:v>
                </c:pt>
                <c:pt idx="15">
                  <c:v>92.606886449206897</c:v>
                </c:pt>
                <c:pt idx="16">
                  <c:v>82.0986437335593</c:v>
                </c:pt>
                <c:pt idx="17">
                  <c:v>70.541224234667595</c:v>
                </c:pt>
                <c:pt idx="18">
                  <c:v>31.0592012753057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8D-4BC2-8E71-D45EBCD9CB9D}"/>
            </c:ext>
          </c:extLst>
        </c:ser>
        <c:ser>
          <c:idx val="5"/>
          <c:order val="5"/>
          <c:tx>
            <c:strRef>
              <c:f>[2]Hourly_profiles!$AI$5</c:f>
              <c:strCache>
                <c:ptCount val="1"/>
                <c:pt idx="0">
                  <c:v>光伏为负载供电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gradFill>
                <a:gsLst>
                  <a:gs pos="0">
                    <a:srgbClr val="C89800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</a:ln>
            <a:effectLst/>
          </c:spPr>
          <c:cat>
            <c:numRef>
              <c:f>[2]Hourly_profiles!$AB$6:$AB$29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[2]Hourly_profiles!$AI$6:$AI$29</c:f>
              <c:numCache>
                <c:formatCode>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247</c:v>
                </c:pt>
                <c:pt idx="8">
                  <c:v>739</c:v>
                </c:pt>
                <c:pt idx="9">
                  <c:v>1072.94193705664</c:v>
                </c:pt>
                <c:pt idx="10">
                  <c:v>1004.71941593171</c:v>
                </c:pt>
                <c:pt idx="11">
                  <c:v>1051.95674826344</c:v>
                </c:pt>
                <c:pt idx="12">
                  <c:v>1020.12563491768</c:v>
                </c:pt>
                <c:pt idx="13">
                  <c:v>1039.4402883059199</c:v>
                </c:pt>
                <c:pt idx="14">
                  <c:v>1075.98124365222</c:v>
                </c:pt>
                <c:pt idx="15">
                  <c:v>1030</c:v>
                </c:pt>
                <c:pt idx="16">
                  <c:v>626</c:v>
                </c:pt>
                <c:pt idx="17">
                  <c:v>211</c:v>
                </c:pt>
                <c:pt idx="18">
                  <c:v>5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8D-4BC2-8E71-D45EBCD9C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4561824"/>
        <c:axId val="1854559104"/>
      </c:areaChart>
      <c:lineChart>
        <c:grouping val="standard"/>
        <c:varyColors val="0"/>
        <c:ser>
          <c:idx val="0"/>
          <c:order val="0"/>
          <c:tx>
            <c:strRef>
              <c:f>[2]Hourly_profiles!$AC$5</c:f>
              <c:strCache>
                <c:ptCount val="1"/>
                <c:pt idx="0">
                  <c:v>光伏发电</c:v>
                </c:pt>
              </c:strCache>
            </c:strRef>
          </c:tx>
          <c:spPr>
            <a:ln w="25400" cap="rnd">
              <a:solidFill>
                <a:srgbClr val="ED6D00">
                  <a:lumMod val="75000"/>
                </a:srgb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[2]Hourly_profiles!$AB$6:$AB$29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[2]Hourly_profiles!$AC$6:$AC$29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247</c:v>
                </c:pt>
                <c:pt idx="8">
                  <c:v>739</c:v>
                </c:pt>
                <c:pt idx="9">
                  <c:v>1165</c:v>
                </c:pt>
                <c:pt idx="10">
                  <c:v>1457</c:v>
                </c:pt>
                <c:pt idx="11">
                  <c:v>1659</c:v>
                </c:pt>
                <c:pt idx="12">
                  <c:v>1718</c:v>
                </c:pt>
                <c:pt idx="13">
                  <c:v>1596</c:v>
                </c:pt>
                <c:pt idx="14">
                  <c:v>1363</c:v>
                </c:pt>
                <c:pt idx="15">
                  <c:v>1030</c:v>
                </c:pt>
                <c:pt idx="16">
                  <c:v>626</c:v>
                </c:pt>
                <c:pt idx="17">
                  <c:v>211</c:v>
                </c:pt>
                <c:pt idx="18">
                  <c:v>5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98D-4BC2-8E71-D45EBCD9CB9D}"/>
            </c:ext>
          </c:extLst>
        </c:ser>
        <c:ser>
          <c:idx val="6"/>
          <c:order val="1"/>
          <c:tx>
            <c:strRef>
              <c:f>[2]Hourly_profiles!$AD$5</c:f>
              <c:strCache>
                <c:ptCount val="1"/>
                <c:pt idx="0">
                  <c:v>负载用电</c:v>
                </c:pt>
              </c:strCache>
            </c:strRef>
          </c:tx>
          <c:spPr>
            <a:ln w="25400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[2]Hourly_profiles!$AB$6:$AB$29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[2]Hourly_profiles!$AD$6:$AD$29</c:f>
              <c:numCache>
                <c:formatCode>General</c:formatCode>
                <c:ptCount val="24"/>
                <c:pt idx="0">
                  <c:v>1000</c:v>
                </c:pt>
                <c:pt idx="1">
                  <c:v>1038.76434366992</c:v>
                </c:pt>
                <c:pt idx="2">
                  <c:v>1046.08397762293</c:v>
                </c:pt>
                <c:pt idx="3">
                  <c:v>1055.7802959922101</c:v>
                </c:pt>
                <c:pt idx="4">
                  <c:v>1009.2888869990099</c:v>
                </c:pt>
                <c:pt idx="5">
                  <c:v>1028.57647839845</c:v>
                </c:pt>
                <c:pt idx="6">
                  <c:v>1020.29575415298</c:v>
                </c:pt>
                <c:pt idx="7">
                  <c:v>1060.7295778031</c:v>
                </c:pt>
                <c:pt idx="8">
                  <c:v>1003.24152753444</c:v>
                </c:pt>
                <c:pt idx="9">
                  <c:v>1072.94193705664</c:v>
                </c:pt>
                <c:pt idx="10">
                  <c:v>1004.71941593171</c:v>
                </c:pt>
                <c:pt idx="11">
                  <c:v>1051.95674826344</c:v>
                </c:pt>
                <c:pt idx="12">
                  <c:v>1020.12563491768</c:v>
                </c:pt>
                <c:pt idx="13">
                  <c:v>1039.4402883059199</c:v>
                </c:pt>
                <c:pt idx="14">
                  <c:v>1075.98124365222</c:v>
                </c:pt>
                <c:pt idx="15">
                  <c:v>1024.55894205594</c:v>
                </c:pt>
                <c:pt idx="16">
                  <c:v>1003.70395740979</c:v>
                </c:pt>
                <c:pt idx="17">
                  <c:v>1015.627529697</c:v>
                </c:pt>
                <c:pt idx="18">
                  <c:v>1008.1909381367</c:v>
                </c:pt>
                <c:pt idx="19">
                  <c:v>1076.09518953918</c:v>
                </c:pt>
                <c:pt idx="20">
                  <c:v>1053.8507530487</c:v>
                </c:pt>
                <c:pt idx="21">
                  <c:v>1026.9020865993</c:v>
                </c:pt>
                <c:pt idx="22">
                  <c:v>1075.73198053802</c:v>
                </c:pt>
                <c:pt idx="23">
                  <c:v>1056.07873609742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98D-4BC2-8E71-D45EBCD9C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4561824"/>
        <c:axId val="1854559104"/>
      </c:lineChart>
      <c:catAx>
        <c:axId val="1854561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defRPr>
                </a:pPr>
                <a:r>
                  <a:rPr lang="en-US"/>
                  <a:t>Time (hours)</a:t>
                </a:r>
              </a:p>
            </c:rich>
          </c:tx>
          <c:layout>
            <c:manualLayout>
              <c:xMode val="edge"/>
              <c:yMode val="edge"/>
              <c:x val="0.806089504198928"/>
              <c:y val="0.72253758239542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Huawei Sans" panose="020C0503030203020204" pitchFamily="34" charset="0"/>
                <a:sym typeface="Times New Roman" panose="02020603050405020304" pitchFamily="18" charset="0"/>
              </a:defRPr>
            </a:pPr>
            <a:endParaRPr lang="zh-CN"/>
          </a:p>
        </c:txPr>
        <c:crossAx val="1854559104"/>
        <c:crosses val="autoZero"/>
        <c:auto val="0"/>
        <c:lblAlgn val="ctr"/>
        <c:lblOffset val="100"/>
        <c:tickLblSkip val="3"/>
        <c:tickMarkSkip val="1"/>
        <c:noMultiLvlLbl val="0"/>
      </c:catAx>
      <c:valAx>
        <c:axId val="1854559104"/>
        <c:scaling>
          <c:orientation val="minMax"/>
          <c:max val="220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Huawei Sans" panose="020C0503030203020204" pitchFamily="34" charset="0"/>
                <a:sym typeface="Times New Roman" panose="02020603050405020304" pitchFamily="18" charset="0"/>
              </a:defRPr>
            </a:pPr>
            <a:endParaRPr lang="zh-CN"/>
          </a:p>
        </c:txPr>
        <c:crossAx val="1854561824"/>
        <c:crosses val="autoZero"/>
        <c:crossBetween val="between"/>
        <c:majorUnit val="60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ea typeface="微软雅黑" panose="020B0503020204020204" pitchFamily="34" charset="-122"/>
          <a:cs typeface="Huawei Sans" panose="020C0503030203020204" pitchFamily="34" charset="0"/>
          <a:sym typeface="Times New Roman" panose="02020603050405020304" pitchFamily="18" charset="0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1ED38-74C8-4E8F-9116-A34CFDEEBB2D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7168A-6ADE-4C83-9334-DCF93099D8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32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943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63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83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103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823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出差一周 冰箱</a:t>
            </a:r>
          </a:p>
        </p:txBody>
      </p:sp>
    </p:spTree>
    <p:extLst>
      <p:ext uri="{BB962C8B-B14F-4D97-AF65-F5344CB8AC3E}">
        <p14:creationId xmlns:p14="http://schemas.microsoft.com/office/powerpoint/2010/main" val="86700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9569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特性合并成三页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7168A-6ADE-4C83-9334-DCF93099D8A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1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 combiner box</a:t>
            </a:r>
            <a:r>
              <a:rPr lang="zh-CN" altLang="en-US" dirty="0"/>
              <a:t>交流汇流箱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64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3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2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194672" y="6321334"/>
            <a:ext cx="1268910" cy="27121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16835" y="6358411"/>
            <a:ext cx="1463276" cy="24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75" dirty="0">
                <a:solidFill>
                  <a:srgbClr val="1D1D1B"/>
                </a:solidFill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95235" y="6404706"/>
            <a:ext cx="499664" cy="150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75" smtClean="0">
                <a:solidFill>
                  <a:srgbClr val="1D1D1B"/>
                </a:solidFill>
                <a:cs typeface="Arial" panose="020B0604020202020204" pitchFamily="34" charset="0"/>
              </a:rPr>
              <a:t>‹#›</a:t>
            </a:fld>
            <a:endParaRPr lang="en-US" sz="975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-l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980" y="332733"/>
            <a:ext cx="10943072" cy="941390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  <a:latin typeface="FrutigerNext LT Medium" panose="020B0603040504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7125" y="1636396"/>
            <a:ext cx="10943072" cy="45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FrutigerNext LT Medium" panose="020B0603040504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FrutigerNext LT Medium" panose="020B0603040504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FrutigerNext LT Medium" panose="020B060304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FrutigerNext LT Medium" panose="020B060304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FrutigerNext LT Medium" panose="020B0603040504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7815" y="456242"/>
            <a:ext cx="11553336" cy="4842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800" b="1" baseline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990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zh-CN" altLang="en-US" dirty="0"/>
              <a:t>标题部分</a:t>
            </a:r>
            <a:r>
              <a:rPr lang="en-US" altLang="zh-CN" dirty="0"/>
              <a:t>----</a:t>
            </a:r>
            <a:r>
              <a:rPr lang="zh-CN" altLang="en-US" dirty="0"/>
              <a:t>微软雅黑</a:t>
            </a:r>
            <a:r>
              <a:rPr lang="en-US" altLang="zh-CN" dirty="0"/>
              <a:t>32</a:t>
            </a:r>
            <a:r>
              <a:rPr lang="zh-CN" altLang="en-US" dirty="0"/>
              <a:t>号字体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5929" y="1502337"/>
            <a:ext cx="10732160" cy="4691545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rgbClr val="57575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r>
              <a:rPr lang="zh-CN" altLang="en-US" dirty="0"/>
              <a:t>内容部分</a:t>
            </a:r>
            <a:r>
              <a:rPr lang="en-US" altLang="zh-CN" dirty="0"/>
              <a:t>----</a:t>
            </a:r>
            <a:r>
              <a:rPr lang="zh-CN" altLang="en-US" dirty="0"/>
              <a:t>中文微软雅黑</a:t>
            </a:r>
            <a:r>
              <a:rPr lang="en-US" altLang="zh-CN" dirty="0"/>
              <a:t>14 – 18</a:t>
            </a:r>
            <a:r>
              <a:rPr lang="zh-CN" altLang="en-US" dirty="0"/>
              <a:t>号字体，英文</a:t>
            </a:r>
            <a:r>
              <a:rPr lang="en-US" altLang="zh-CN" dirty="0"/>
              <a:t>Arial 14 – 18</a:t>
            </a:r>
            <a:r>
              <a:rPr lang="zh-CN" altLang="en-US" dirty="0"/>
              <a:t>号字体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4" y="365214"/>
            <a:ext cx="10518993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6491" y="-10162"/>
            <a:ext cx="12242715" cy="6829230"/>
            <a:chOff x="6488" y="695404"/>
            <a:chExt cx="12239527" cy="6126170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5" t="10141" r="8747" b="520"/>
            <a:stretch>
              <a:fillRect/>
            </a:stretch>
          </p:blipFill>
          <p:spPr>
            <a:xfrm>
              <a:off x="6488" y="695404"/>
              <a:ext cx="12239527" cy="6126170"/>
            </a:xfrm>
            <a:prstGeom prst="rect">
              <a:avLst/>
            </a:prstGeom>
          </p:spPr>
        </p:pic>
        <p:sp>
          <p:nvSpPr>
            <p:cNvPr id="6" name="椭圆 5"/>
            <p:cNvSpPr/>
            <p:nvPr userDrawn="1"/>
          </p:nvSpPr>
          <p:spPr>
            <a:xfrm>
              <a:off x="2989601" y="4450102"/>
              <a:ext cx="6490252" cy="1066216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 userDrawn="1"/>
          </p:nvSpPr>
          <p:spPr>
            <a:xfrm>
              <a:off x="2345937" y="3451409"/>
              <a:ext cx="7777579" cy="998693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 userDrawn="1"/>
          </p:nvSpPr>
          <p:spPr>
            <a:xfrm>
              <a:off x="2156791" y="3561146"/>
              <a:ext cx="8110331" cy="846293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 userDrawn="1"/>
          </p:nvSpPr>
          <p:spPr>
            <a:xfrm>
              <a:off x="1894332" y="3672860"/>
              <a:ext cx="8651748" cy="765049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 userDrawn="1"/>
          </p:nvSpPr>
          <p:spPr>
            <a:xfrm>
              <a:off x="2156791" y="3127815"/>
              <a:ext cx="8110331" cy="998693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4" y="365214"/>
            <a:ext cx="10518993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6491" y="-10162"/>
            <a:ext cx="12242715" cy="6829230"/>
            <a:chOff x="6488" y="695404"/>
            <a:chExt cx="12239527" cy="6126170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5" t="10141" r="8747" b="520"/>
            <a:stretch>
              <a:fillRect/>
            </a:stretch>
          </p:blipFill>
          <p:spPr>
            <a:xfrm>
              <a:off x="6488" y="695404"/>
              <a:ext cx="12239527" cy="6126170"/>
            </a:xfrm>
            <a:prstGeom prst="rect">
              <a:avLst/>
            </a:prstGeom>
          </p:spPr>
        </p:pic>
        <p:sp>
          <p:nvSpPr>
            <p:cNvPr id="6" name="椭圆 5"/>
            <p:cNvSpPr/>
            <p:nvPr userDrawn="1"/>
          </p:nvSpPr>
          <p:spPr>
            <a:xfrm>
              <a:off x="2989601" y="4450102"/>
              <a:ext cx="6490252" cy="1066216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 userDrawn="1"/>
          </p:nvSpPr>
          <p:spPr>
            <a:xfrm>
              <a:off x="2345937" y="3451409"/>
              <a:ext cx="7777579" cy="998693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 userDrawn="1"/>
          </p:nvSpPr>
          <p:spPr>
            <a:xfrm>
              <a:off x="2156791" y="3561146"/>
              <a:ext cx="8110331" cy="846293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 userDrawn="1"/>
          </p:nvSpPr>
          <p:spPr>
            <a:xfrm>
              <a:off x="1894332" y="3672860"/>
              <a:ext cx="8651748" cy="765049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 userDrawn="1"/>
          </p:nvSpPr>
          <p:spPr>
            <a:xfrm>
              <a:off x="2156791" y="3127815"/>
              <a:ext cx="8110331" cy="998693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1241" y="3672860"/>
              <a:ext cx="3471838" cy="1274325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 userDrawn="1"/>
          </p:nvSpPr>
          <p:spPr>
            <a:xfrm>
              <a:off x="8773973" y="3828405"/>
              <a:ext cx="3471838" cy="1274325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95846" tIns="47922" rIns="95846" bIns="47922" anchor="ctr" anchorCtr="1"/>
            <a:lstStyle/>
            <a:p>
              <a:pPr algn="ctr" defTabSz="958215"/>
              <a:endParaRPr lang="zh-CN" altLang="en-US" sz="1595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1" y="3184464"/>
            <a:ext cx="2013708" cy="2421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srgbClr val="666666"/>
              </a:solidFill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10218346" y="3656172"/>
            <a:ext cx="2013708" cy="2421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节页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uawei_PPT_Full Texture-Bkgd_144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7507" y="1055095"/>
            <a:ext cx="10848624" cy="4942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687" y="427667"/>
            <a:ext cx="10443804" cy="6274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3200" b="1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872293" y="6336805"/>
            <a:ext cx="4469914" cy="2433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ct val="100000"/>
              </a:lnSpc>
              <a:spcAft>
                <a:spcPts val="0"/>
              </a:spcAft>
              <a:defRPr sz="900" kern="800" cap="none" spc="13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0"/>
              </a:spcAft>
              <a:defRPr sz="1200" kern="800" cap="none" spc="13">
                <a:solidFill>
                  <a:schemeClr val="accent3"/>
                </a:solidFill>
              </a:defRPr>
            </a:lvl2pPr>
            <a:lvl3pPr marL="0">
              <a:lnSpc>
                <a:spcPct val="100000"/>
              </a:lnSpc>
              <a:spcAft>
                <a:spcPts val="0"/>
              </a:spcAft>
              <a:defRPr sz="1200" kern="800" cap="none" spc="13">
                <a:solidFill>
                  <a:schemeClr val="accent3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defRPr sz="1200" kern="800" cap="none" spc="13">
                <a:solidFill>
                  <a:schemeClr val="accent3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defRPr sz="1200" kern="800" cap="none" spc="13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2985" indent="0" algn="ctr">
              <a:buNone/>
              <a:defRPr sz="2080"/>
            </a:lvl7pPr>
            <a:lvl8pPr marL="4156710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5928" y="1513227"/>
            <a:ext cx="10732159" cy="4691545"/>
          </a:xfrm>
          <a:prstGeom prst="rect">
            <a:avLst/>
          </a:prstGeom>
        </p:spPr>
        <p:txBody>
          <a:bodyPr lIns="0" tIns="0" rIns="0" bIns="0"/>
          <a:lstStyle>
            <a:lvl1pPr marL="17907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207770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2893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7770" algn="ctr"/>
              </a:tabLst>
              <a:defRPr sz="16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9855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7770" algn="ctr"/>
              </a:tabLst>
              <a:defRPr sz="13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  <a:p>
            <a:pPr marL="328930" marR="0" lvl="1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770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8550" marR="0" lvl="2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770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8550" marR="0" lvl="2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770" algn="ctr"/>
              </a:tabLst>
              <a:defRPr/>
            </a:pPr>
            <a:endParaRPr lang="en-US" alt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2985" indent="0" algn="ctr">
              <a:buNone/>
              <a:defRPr sz="2080"/>
            </a:lvl7pPr>
            <a:lvl8pPr marL="4156710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194673" y="6321335"/>
            <a:ext cx="1268909" cy="27121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16836" y="6358411"/>
            <a:ext cx="1463276" cy="24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75" dirty="0">
                <a:solidFill>
                  <a:srgbClr val="1D1D1B"/>
                </a:solidFill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95235" y="6404706"/>
            <a:ext cx="499664" cy="150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75" smtClean="0">
                <a:solidFill>
                  <a:srgbClr val="1D1D1B"/>
                </a:solidFill>
                <a:cs typeface="Arial" panose="020B0604020202020204" pitchFamily="34" charset="0"/>
              </a:rPr>
              <a:t>‹#›</a:t>
            </a:fld>
            <a:endParaRPr lang="en-US" sz="975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0" y="275232"/>
            <a:ext cx="10975658" cy="11432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760" y="1600574"/>
            <a:ext cx="10975658" cy="45264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09760" y="6357825"/>
            <a:ext cx="2845542" cy="366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50885813-81B7-4417-9D80-AD8BBBE4984B}" type="slidenum">
              <a:rPr lang="de-DE" altLang="zh-CN" smtClean="0">
                <a:solidFill>
                  <a:prstClr val="black"/>
                </a:solidFill>
              </a:rPr>
              <a:t>‹#›</a:t>
            </a:fld>
            <a:endParaRPr lang="en-GB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" y="95273"/>
            <a:ext cx="540248" cy="540232"/>
          </a:xfrm>
          <a:prstGeom prst="rect">
            <a:avLst/>
          </a:prstGeom>
        </p:spPr>
      </p:pic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5995647" y="6361139"/>
            <a:ext cx="430670" cy="54463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4400">
              <a:defRPr/>
            </a:pPr>
            <a:fld id="{591D781B-9657-4D8E-A5BD-9845A1DF6236}" type="slidenum">
              <a:rPr lang="en-US" altLang="zh-CN" smtClean="0">
                <a:solidFill>
                  <a:srgbClr val="FFFFFF">
                    <a:lumMod val="75000"/>
                  </a:srgbClr>
                </a:solidFill>
              </a:rPr>
              <a:t>‹#›</a:t>
            </a:fld>
            <a:endParaRPr lang="en-US" altLang="zh-CN" dirty="0">
              <a:solidFill>
                <a:srgbClr val="FFFFFF">
                  <a:lumMod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2" y="451967"/>
            <a:ext cx="10739115" cy="4446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400" b="1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6815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355" indent="0" algn="ctr">
              <a:buNone/>
              <a:defRPr sz="2080"/>
            </a:lvl6pPr>
            <a:lvl7pPr marL="3561080" indent="0" algn="ctr">
              <a:buNone/>
              <a:defRPr sz="2080"/>
            </a:lvl7pPr>
            <a:lvl8pPr marL="4154805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2985" indent="0" algn="ctr">
              <a:buNone/>
              <a:defRPr sz="2080"/>
            </a:lvl7pPr>
            <a:lvl8pPr marL="4156710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en-US" altLang="zh-CN" dirty="0"/>
              <a:t>Ari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1"/>
            <a:ext cx="10739242" cy="99363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6815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355" indent="0" algn="ctr">
              <a:buNone/>
              <a:defRPr sz="2080"/>
            </a:lvl6pPr>
            <a:lvl7pPr marL="3561080" indent="0" algn="ctr">
              <a:buNone/>
              <a:defRPr sz="2080"/>
            </a:lvl7pPr>
            <a:lvl8pPr marL="4154805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36814" y="1502337"/>
            <a:ext cx="10732159" cy="4691545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135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5082" y="163564"/>
            <a:ext cx="10739242" cy="75104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6815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990" indent="0" algn="ctr">
              <a:buNone/>
              <a:defRPr sz="2080"/>
            </a:lvl6pPr>
            <a:lvl7pPr marL="3561080" indent="0" algn="ctr">
              <a:buNone/>
              <a:defRPr sz="2080"/>
            </a:lvl7pPr>
            <a:lvl8pPr marL="4154805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36813" y="1502339"/>
            <a:ext cx="10732159" cy="4691545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135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2985" indent="0" algn="ctr">
              <a:buNone/>
              <a:defRPr sz="2080"/>
            </a:lvl7pPr>
            <a:lvl8pPr marL="4156710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36813" y="1502337"/>
            <a:ext cx="10732159" cy="4691545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8958" y="170390"/>
            <a:ext cx="11233770" cy="9361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79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3195" b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en-US" altLang="zh-CN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3" y="2305"/>
            <a:ext cx="12191921" cy="68604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8993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52" y="5972374"/>
            <a:ext cx="2260506" cy="489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7815" y="456240"/>
            <a:ext cx="11553336" cy="4842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800" b="1" baseline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40"/>
            </a:lvl3pPr>
            <a:lvl4pPr marL="1781810" indent="0" algn="ctr">
              <a:buNone/>
              <a:defRPr sz="2080"/>
            </a:lvl4pPr>
            <a:lvl5pPr marL="2375535" indent="0" algn="ctr">
              <a:buNone/>
              <a:defRPr sz="2080"/>
            </a:lvl5pPr>
            <a:lvl6pPr marL="2969260" indent="0" algn="ctr">
              <a:buNone/>
              <a:defRPr sz="2080"/>
            </a:lvl6pPr>
            <a:lvl7pPr marL="3562985" indent="0" algn="ctr">
              <a:buNone/>
              <a:defRPr sz="2080"/>
            </a:lvl7pPr>
            <a:lvl8pPr marL="4156710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zh-CN" altLang="en-US" dirty="0"/>
              <a:t>标题部分</a:t>
            </a:r>
            <a:r>
              <a:rPr lang="en-US" altLang="zh-CN" dirty="0"/>
              <a:t>----</a:t>
            </a:r>
            <a:r>
              <a:rPr lang="zh-CN" altLang="en-US" dirty="0"/>
              <a:t>微软雅黑</a:t>
            </a:r>
            <a:r>
              <a:rPr lang="en-US" altLang="zh-CN" dirty="0"/>
              <a:t>32</a:t>
            </a:r>
            <a:r>
              <a:rPr lang="zh-CN" altLang="en-US" dirty="0"/>
              <a:t>号字体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5928" y="1502337"/>
            <a:ext cx="10732160" cy="4691545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rgbClr val="57575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1450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1450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1450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1450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r>
              <a:rPr lang="zh-CN" altLang="en-US" dirty="0"/>
              <a:t>内容部分</a:t>
            </a:r>
            <a:r>
              <a:rPr lang="en-US" altLang="zh-CN" dirty="0"/>
              <a:t>----</a:t>
            </a:r>
            <a:r>
              <a:rPr lang="zh-CN" altLang="en-US" dirty="0"/>
              <a:t>中文微软雅黑</a:t>
            </a:r>
            <a:r>
              <a:rPr lang="en-US" altLang="zh-CN" dirty="0"/>
              <a:t>14 – 18</a:t>
            </a:r>
            <a:r>
              <a:rPr lang="zh-CN" altLang="en-US" dirty="0"/>
              <a:t>号字体，英文</a:t>
            </a:r>
            <a:r>
              <a:rPr lang="en-US" altLang="zh-CN" dirty="0"/>
              <a:t>Arial 14 – 18</a:t>
            </a:r>
            <a:r>
              <a:rPr lang="zh-CN" altLang="en-US" dirty="0"/>
              <a:t>号字体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990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5926" y="1513228"/>
            <a:ext cx="10732161" cy="4691545"/>
          </a:xfrm>
          <a:prstGeom prst="rect">
            <a:avLst/>
          </a:prstGeom>
        </p:spPr>
        <p:txBody>
          <a:bodyPr lIns="0" tIns="0" rIns="0" bIns="0"/>
          <a:lstStyle>
            <a:lvl1pPr marL="17907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2893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7135" algn="ctr"/>
              </a:tabLst>
              <a:defRPr sz="16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97915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7135" algn="ctr"/>
              </a:tabLst>
              <a:defRPr sz="13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  <a:p>
            <a:pPr marL="328930" marR="0" lvl="1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7915" marR="0" lvl="2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7915" marR="0" lvl="2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/>
            </a:pPr>
            <a:endParaRPr lang="en-US" altLang="zh-CN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990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en-US" altLang="zh-CN" dirty="0"/>
              <a:t>Ari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367" y="200148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40"/>
            </a:lvl3pPr>
            <a:lvl4pPr marL="1781810" indent="0" algn="ctr">
              <a:buNone/>
              <a:defRPr sz="2080"/>
            </a:lvl4pPr>
            <a:lvl5pPr marL="2375535" indent="0" algn="ctr">
              <a:buNone/>
              <a:defRPr sz="2080"/>
            </a:lvl5pPr>
            <a:lvl6pPr marL="2969260" indent="0" algn="ctr">
              <a:buNone/>
              <a:defRPr sz="2080"/>
            </a:lvl6pPr>
            <a:lvl7pPr marL="3562985" indent="0" algn="ctr">
              <a:buNone/>
              <a:defRPr sz="2080"/>
            </a:lvl7pPr>
            <a:lvl8pPr marL="4156710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67" y="1710135"/>
            <a:ext cx="10518338" cy="285339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67" y="4590527"/>
            <a:ext cx="10518338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57823"/>
            <a:ext cx="2743915" cy="365210"/>
          </a:xfrm>
          <a:prstGeom prst="rect">
            <a:avLst/>
          </a:prstGeom>
        </p:spPr>
        <p:txBody>
          <a:bodyPr/>
          <a:lstStyle/>
          <a:p>
            <a:pPr defTabSz="914400"/>
            <a:fld id="{A8A7116A-5237-2C4B-B56A-BCC53A5BF3E7}" type="datetime1">
              <a:rPr lang="en-US" smtClean="0">
                <a:solidFill>
                  <a:prstClr val="black"/>
                </a:solidFill>
              </a:rPr>
              <a:t>5/5/2023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57823"/>
            <a:ext cx="4115872" cy="36521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57823"/>
            <a:ext cx="2743915" cy="365210"/>
          </a:xfrm>
          <a:prstGeom prst="rect">
            <a:avLst/>
          </a:prstGeom>
        </p:spPr>
        <p:txBody>
          <a:bodyPr/>
          <a:lstStyle/>
          <a:p>
            <a:pPr defTabSz="914400"/>
            <a:fld id="{3765DCCE-BDC2-B440-B035-A5056E73E593}" type="slidenum">
              <a:rPr lang="en-US" smtClean="0">
                <a:solidFill>
                  <a:prstClr val="black"/>
                </a:solidFill>
              </a:r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17042" y="1231900"/>
            <a:ext cx="9702229" cy="63950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17069" y="2083916"/>
            <a:ext cx="9361040" cy="37941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914401" y="2130425"/>
            <a:ext cx="10366375" cy="1471613"/>
          </a:xfrm>
        </p:spPr>
        <p:txBody>
          <a:bodyPr>
            <a:normAutofit/>
          </a:bodyPr>
          <a:lstStyle>
            <a:lvl1pPr algn="ctr">
              <a:defRPr sz="4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微软雅黑 </a:t>
            </a:r>
            <a:r>
              <a:rPr lang="en-US" altLang="zh-CN" dirty="0"/>
              <a:t>40pt </a:t>
            </a:r>
            <a:r>
              <a:rPr lang="zh-CN" altLang="en-US" dirty="0"/>
              <a:t>，居中，最多两行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948" y="189435"/>
            <a:ext cx="11088613" cy="1042516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57575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" y="530673"/>
            <a:ext cx="120923" cy="360040"/>
          </a:xfrm>
          <a:prstGeom prst="rect">
            <a:avLst/>
          </a:prstGeom>
          <a:solidFill>
            <a:srgbClr val="62B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kumimoji="1"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17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6825" y="189338"/>
            <a:ext cx="614149" cy="59689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6815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3630" indent="0" algn="ctr">
              <a:buNone/>
              <a:defRPr sz="2080"/>
            </a:lvl5pPr>
            <a:lvl6pPr marL="2967355" indent="0" algn="ctr">
              <a:buNone/>
              <a:defRPr sz="2080"/>
            </a:lvl6pPr>
            <a:lvl7pPr marL="3560445" indent="0" algn="ctr">
              <a:buNone/>
              <a:defRPr sz="2080"/>
            </a:lvl7pPr>
            <a:lvl8pPr marL="4154170" indent="0" algn="ctr">
              <a:buNone/>
              <a:defRPr sz="2080"/>
            </a:lvl8pPr>
            <a:lvl9pPr marL="4747260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5929" y="1513229"/>
            <a:ext cx="10732160" cy="4691545"/>
          </a:xfrm>
          <a:prstGeom prst="rect">
            <a:avLst/>
          </a:prstGeom>
        </p:spPr>
        <p:txBody>
          <a:bodyPr lIns="0" tIns="0" rIns="0" bIns="0"/>
          <a:lstStyle>
            <a:lvl1pPr marL="179070" marR="0" indent="-168275" algn="l" defTabSz="1186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206500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28930" marR="0" indent="-168275" algn="l" defTabSz="1186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6500" algn="ctr"/>
              </a:tabLst>
              <a:defRPr sz="16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97915" marR="0" indent="-168275" algn="l" defTabSz="1186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6500" algn="ctr"/>
              </a:tabLst>
              <a:defRPr sz="13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525145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4pPr>
            <a:lvl5pPr marL="525145" indent="-170815">
              <a:buFont typeface="Arial" panose="020B0604020202020204" pitchFamily="34" charset="0"/>
              <a:buChar char="•"/>
              <a:tabLst>
                <a:tab pos="1207135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  <a:p>
            <a:pPr marL="328930" marR="0" lvl="1" indent="-168275" algn="l" defTabSz="1186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6500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7915" marR="0" lvl="2" indent="-168275" algn="l" defTabSz="1186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6500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7915" marR="0" lvl="2" indent="-168275" algn="l" defTabSz="1186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6500" algn="ctr"/>
              </a:tabLst>
              <a:defRPr/>
            </a:pP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990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en-US" altLang="zh-CN" dirty="0"/>
              <a:t>Ari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67" y="1710136"/>
            <a:ext cx="10518338" cy="285339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67" y="4590528"/>
            <a:ext cx="10518338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57824"/>
            <a:ext cx="2743914" cy="365210"/>
          </a:xfrm>
          <a:prstGeom prst="rect">
            <a:avLst/>
          </a:prstGeom>
        </p:spPr>
        <p:txBody>
          <a:bodyPr/>
          <a:lstStyle/>
          <a:p>
            <a:fld id="{A8A7116A-5237-2C4B-B56A-BCC53A5BF3E7}" type="datetime1">
              <a:rPr lang="en-US" smtClean="0">
                <a:solidFill>
                  <a:prstClr val="black"/>
                </a:solidFill>
              </a:rPr>
              <a:t>5/5/2023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57824"/>
            <a:ext cx="4115872" cy="36521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3" y="6357824"/>
            <a:ext cx="2743914" cy="365210"/>
          </a:xfrm>
          <a:prstGeom prst="rect">
            <a:avLst/>
          </a:prstGeom>
        </p:spPr>
        <p:txBody>
          <a:bodyPr/>
          <a:lstStyle/>
          <a:p>
            <a:fld id="{3765DCCE-BDC2-B440-B035-A5056E73E593}" type="slidenum">
              <a:rPr lang="en-US" smtClean="0">
                <a:solidFill>
                  <a:prstClr val="black"/>
                </a:solidFill>
              </a:r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7572" cy="238815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7572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365212"/>
            <a:ext cx="10518338" cy="132587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419" y="1826048"/>
            <a:ext cx="10518338" cy="43523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57823"/>
            <a:ext cx="2743915" cy="365211"/>
          </a:xfrm>
          <a:prstGeom prst="rect">
            <a:avLst/>
          </a:prstGeom>
        </p:spPr>
        <p:txBody>
          <a:bodyPr/>
          <a:lstStyle/>
          <a:p>
            <a:fld id="{86AFE15C-5715-4F4E-A3B1-98C73CE7F1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57823"/>
            <a:ext cx="4115872" cy="36521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57823"/>
            <a:ext cx="2743915" cy="365211"/>
          </a:xfrm>
          <a:prstGeom prst="rect">
            <a:avLst/>
          </a:prstGeom>
        </p:spPr>
        <p:txBody>
          <a:bodyPr/>
          <a:lstStyle/>
          <a:p>
            <a:fld id="{0D83457C-59D5-4D45-9F1A-7344A7A352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2178"/>
            <a:ext cx="12195137" cy="68552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41" y="1122571"/>
            <a:ext cx="9147810" cy="238804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41" y="3602705"/>
            <a:ext cx="9147810" cy="16560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1D1D1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1D1D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94" y="6275234"/>
            <a:ext cx="1428276" cy="306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" y="0"/>
            <a:ext cx="12195175" cy="685958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2057" y="0"/>
            <a:ext cx="12195175" cy="6859588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44" cy="6859588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-15510" y="0"/>
            <a:ext cx="12212635" cy="68595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7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2"/>
          <a:stretch>
            <a:fillRect/>
          </a:stretch>
        </p:blipFill>
        <p:spPr>
          <a:xfrm>
            <a:off x="-3586" y="2"/>
            <a:ext cx="12195176" cy="68595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265" y="1"/>
            <a:ext cx="12198761" cy="685958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3586" y="0"/>
            <a:ext cx="12195175" cy="685958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2057" y="-8838"/>
            <a:ext cx="12195175" cy="685958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265" y="0"/>
            <a:ext cx="12198761" cy="685958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2057" y="-8837"/>
            <a:ext cx="12195175" cy="68595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3586" y="0"/>
            <a:ext cx="12195175" cy="685958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48" tIns="60974" rIns="121948" bIns="60974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29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9435" indent="0" algn="ctr">
              <a:buNone/>
              <a:defRPr sz="2135"/>
            </a:lvl4pPr>
            <a:lvl5pPr marL="2439035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34897" y="1821541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8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4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8955" y="170387"/>
            <a:ext cx="11233770" cy="9361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en-US" altLang="zh-CN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2531750" y="601010"/>
            <a:ext cx="491391" cy="49150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D9203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531750" y="1177392"/>
            <a:ext cx="491391" cy="4915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2531750" y="1738714"/>
            <a:ext cx="491391" cy="491505"/>
          </a:xfrm>
          <a:prstGeom prst="rect">
            <a:avLst/>
          </a:prstGeom>
          <a:solidFill>
            <a:srgbClr val="7CB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2531750" y="2315098"/>
            <a:ext cx="491391" cy="491505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2531750" y="1"/>
            <a:ext cx="491391" cy="4915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2531750" y="2939279"/>
            <a:ext cx="491391" cy="4915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8520" y="6379418"/>
            <a:ext cx="3904489" cy="3693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10077" y="6379418"/>
            <a:ext cx="2806351" cy="36933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821573" y="6490436"/>
            <a:ext cx="179118" cy="138275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5400" defTabSz="914400">
              <a:spcBef>
                <a:spcPts val="15"/>
              </a:spcBef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42"/>
          <a:stretch>
            <a:fillRect/>
          </a:stretch>
        </p:blipFill>
        <p:spPr>
          <a:xfrm>
            <a:off x="1" y="0"/>
            <a:ext cx="5933994" cy="6859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2531750" y="601010"/>
            <a:ext cx="491391" cy="49150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D92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531750" y="1177392"/>
            <a:ext cx="491391" cy="4915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2531750" y="1738714"/>
            <a:ext cx="491391" cy="491505"/>
          </a:xfrm>
          <a:prstGeom prst="rect">
            <a:avLst/>
          </a:prstGeom>
          <a:solidFill>
            <a:srgbClr val="7CB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2531750" y="2315098"/>
            <a:ext cx="491391" cy="491505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2531750" y="1"/>
            <a:ext cx="491391" cy="4915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2531750" y="2939279"/>
            <a:ext cx="491391" cy="4915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7" descr="图片3副本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182227" y="6387993"/>
            <a:ext cx="1295400" cy="308046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4683124" y="6480089"/>
            <a:ext cx="3145270" cy="2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defRPr/>
            </a:pPr>
            <a:r>
              <a:rPr lang="en-US" altLang="zh-CN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FrutigerNext LT Light" pitchFamily="34" charset="0"/>
                <a:ea typeface="MS PGothic" panose="020B0600070205080204" pitchFamily="34" charset="-128"/>
              </a:rPr>
              <a:t>HUAWEI TECHNOLOGIES CO., LTD.</a:t>
            </a:r>
          </a:p>
        </p:txBody>
      </p:sp>
      <p:sp>
        <p:nvSpPr>
          <p:cNvPr id="4" name="Rectangle 86"/>
          <p:cNvSpPr>
            <a:spLocks noChangeArrowheads="1"/>
          </p:cNvSpPr>
          <p:nvPr userDrawn="1"/>
        </p:nvSpPr>
        <p:spPr bwMode="auto">
          <a:xfrm>
            <a:off x="803450" y="6315614"/>
            <a:ext cx="1409700" cy="462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0" tIns="0" rIns="0" bIns="0"/>
          <a:lstStyle/>
          <a:p>
            <a:pPr defTabSz="784225" eaLnBrk="0" hangingPunct="0">
              <a:lnSpc>
                <a:spcPct val="85000"/>
              </a:lnSpc>
            </a:pPr>
            <a:endParaRPr lang="de-DE" sz="1200" dirty="0">
              <a:solidFill>
                <a:prstClr val="black">
                  <a:lumMod val="65000"/>
                  <a:lumOff val="35000"/>
                </a:prstClr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pPr defTabSz="784225" eaLnBrk="0" hangingPunct="0">
              <a:lnSpc>
                <a:spcPct val="85000"/>
              </a:lnSpc>
            </a:pPr>
            <a:r>
              <a:rPr lang="de-DE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FrutigerNext LT RegularCn" panose="020B0506040504020204" pitchFamily="34" charset="0"/>
                <a:ea typeface="MS PMincho" panose="02020600040205080304" pitchFamily="18" charset="-128"/>
              </a:rPr>
              <a:t>Page </a:t>
            </a:r>
            <a:fld id="{E68EC476-442B-4BB7-9603-F1440C241F3D}" type="slidenum">
              <a:rPr lang="de-DE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FrutigerNext LT RegularCn" panose="020B0506040504020204" pitchFamily="34" charset="0"/>
                <a:ea typeface="MS PMincho" panose="02020600040205080304" pitchFamily="18" charset="-128"/>
              </a:rPr>
              <a:t>‹#›</a:t>
            </a:fld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FrutigerNext LT RegularCn" panose="020B0506040504020204" pitchFamily="34" charset="0"/>
              <a:ea typeface="MS PMincho" panose="02020600040205080304" pitchFamily="18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77710" y="389889"/>
            <a:ext cx="10899917" cy="717715"/>
          </a:xfrm>
          <a:prstGeom prst="rect">
            <a:avLst/>
          </a:prstGeom>
        </p:spPr>
        <p:txBody>
          <a:bodyPr anchor="ctr"/>
          <a:lstStyle>
            <a:lvl1pPr>
              <a:defRPr lang="zh-CN" altLang="en-US" sz="3200" b="1" kern="1200" dirty="0">
                <a:solidFill>
                  <a:srgbClr val="990000"/>
                </a:solidFill>
                <a:latin typeface="FrutigerNext LT RegularCn" panose="020B0506040504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Topic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922"/>
            <a:ext cx="10365899" cy="147036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7100"/>
            <a:ext cx="8536623" cy="17530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0" y="6357824"/>
            <a:ext cx="2845541" cy="365210"/>
          </a:xfrm>
          <a:prstGeom prst="rect">
            <a:avLst/>
          </a:prstGeom>
        </p:spPr>
        <p:txBody>
          <a:bodyPr/>
          <a:lstStyle/>
          <a:p>
            <a:pPr defTabSz="914400"/>
            <a:fld id="{DF5ED2D7-8D71-49E3-8EAE-F22E34C7D357}" type="datetimeFigureOut">
              <a:rPr lang="zh-CN" altLang="en-US" smtClean="0">
                <a:solidFill>
                  <a:srgbClr val="000000"/>
                </a:solidFill>
              </a:rPr>
              <a:t>2023/5/5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7824"/>
            <a:ext cx="3861805" cy="365210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7824"/>
            <a:ext cx="2845541" cy="365210"/>
          </a:xfrm>
          <a:prstGeom prst="rect">
            <a:avLst/>
          </a:prstGeom>
        </p:spPr>
        <p:txBody>
          <a:bodyPr/>
          <a:lstStyle/>
          <a:p>
            <a:pPr defTabSz="914400"/>
            <a:fld id="{565E8EF5-5265-49C6-9E34-BD6E9BCF2430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1" y="456241"/>
            <a:ext cx="10739241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2350" indent="0" algn="ctr">
              <a:buNone/>
              <a:defRPr sz="2080"/>
            </a:lvl7pPr>
            <a:lvl8pPr marL="4156075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5929" y="1502337"/>
            <a:ext cx="10732159" cy="4691545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1" y="456241"/>
            <a:ext cx="10739241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2350" indent="0" algn="ctr">
              <a:buNone/>
              <a:defRPr sz="2080"/>
            </a:lvl7pPr>
            <a:lvl8pPr marL="4156075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en-US" altLang="zh-CN" dirty="0"/>
              <a:t>Ari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419" y="366270"/>
            <a:ext cx="10518338" cy="132534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730" y="514676"/>
            <a:ext cx="10728545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520"/>
              </a:lnSpc>
              <a:spcBef>
                <a:spcPts val="0"/>
              </a:spcBef>
              <a:buNone/>
              <a:defRPr sz="3200" baseline="0">
                <a:solidFill>
                  <a:srgbClr val="1D1D1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09600" indent="0" algn="ctr">
              <a:buNone/>
              <a:defRPr sz="2670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635" indent="0" algn="ctr">
              <a:buNone/>
              <a:defRPr sz="2135"/>
            </a:lvl6pPr>
            <a:lvl7pPr marL="3658235" indent="0" algn="ctr">
              <a:buNone/>
              <a:defRPr sz="2135"/>
            </a:lvl7pPr>
            <a:lvl8pPr marL="4267835" indent="0" algn="ctr">
              <a:buNone/>
              <a:defRPr sz="2135"/>
            </a:lvl8pPr>
            <a:lvl9pPr marL="4877435" indent="0" algn="ctr">
              <a:buNone/>
              <a:defRPr sz="213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897" y="1821543"/>
            <a:ext cx="10747170" cy="426553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415"/>
              </a:lnSpc>
              <a:buFontTx/>
              <a:buNone/>
              <a:defRPr sz="1865" b="0" i="0" baseline="0">
                <a:solidFill>
                  <a:srgbClr val="1D1D1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679" y="6293631"/>
            <a:ext cx="433016" cy="3652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3837181-38C6-AD4F-B8BA-B444770388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1095325" y="6340616"/>
            <a:ext cx="1463277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82" y="6209299"/>
            <a:ext cx="1735988" cy="371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2531750" y="601010"/>
            <a:ext cx="491391" cy="49150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>
              <a:solidFill>
                <a:srgbClr val="FD92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531750" y="1177392"/>
            <a:ext cx="491391" cy="4915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2531750" y="1738714"/>
            <a:ext cx="491391" cy="491505"/>
          </a:xfrm>
          <a:prstGeom prst="rect">
            <a:avLst/>
          </a:prstGeom>
          <a:solidFill>
            <a:srgbClr val="7CB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2531750" y="2315098"/>
            <a:ext cx="491391" cy="491505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2531750" y="1"/>
            <a:ext cx="491391" cy="4915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2531750" y="2939279"/>
            <a:ext cx="491391" cy="4915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1"/>
            <a:ext cx="10739243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600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2985" indent="0" algn="ctr">
              <a:buNone/>
              <a:defRPr sz="2080"/>
            </a:lvl7pPr>
            <a:lvl8pPr marL="4156710" indent="0" algn="ctr">
              <a:buNone/>
              <a:defRPr sz="2080"/>
            </a:lvl8pPr>
            <a:lvl9pPr marL="4750435" indent="0" algn="ctr">
              <a:buNone/>
              <a:defRPr sz="2080"/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5929" y="1502337"/>
            <a:ext cx="10732159" cy="4691545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TextBox 2"/>
          <p:cNvSpPr txBox="1"/>
          <p:nvPr userDrawn="1"/>
        </p:nvSpPr>
        <p:spPr>
          <a:xfrm>
            <a:off x="1095327" y="6358412"/>
            <a:ext cx="1463276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5" name="TextBox 3"/>
          <p:cNvSpPr txBox="1"/>
          <p:nvPr userDrawn="1"/>
        </p:nvSpPr>
        <p:spPr>
          <a:xfrm>
            <a:off x="734038" y="6404289"/>
            <a:ext cx="499663" cy="149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75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75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2159831" y="2941763"/>
            <a:ext cx="2037514" cy="3926448"/>
            <a:chOff x="12161414" y="2273177"/>
            <a:chExt cx="2037780" cy="4593443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12314202" y="2273177"/>
              <a:ext cx="1884992" cy="681924"/>
              <a:chOff x="12314202" y="2218313"/>
              <a:chExt cx="1884992" cy="681924"/>
            </a:xfrm>
          </p:grpSpPr>
          <p:sp>
            <p:nvSpPr>
              <p:cNvPr id="25" name="矩形 5"/>
              <p:cNvSpPr/>
              <p:nvPr userDrawn="1"/>
            </p:nvSpPr>
            <p:spPr>
              <a:xfrm>
                <a:off x="12315635" y="2401808"/>
                <a:ext cx="911019" cy="498429"/>
              </a:xfrm>
              <a:prstGeom prst="rect">
                <a:avLst/>
              </a:prstGeom>
              <a:solidFill>
                <a:srgbClr val="C81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kumimoji="1" lang="en-US" altLang="en-US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ANTONE</a:t>
                </a:r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186C</a:t>
                </a:r>
              </a:p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200/16/46</a:t>
                </a:r>
              </a:p>
            </p:txBody>
          </p:sp>
          <p:sp>
            <p:nvSpPr>
              <p:cNvPr id="26" name="矩形 9"/>
              <p:cNvSpPr/>
              <p:nvPr userDrawn="1"/>
            </p:nvSpPr>
            <p:spPr>
              <a:xfrm>
                <a:off x="13288175" y="2401808"/>
                <a:ext cx="911019" cy="498429"/>
              </a:xfrm>
              <a:prstGeom prst="rect">
                <a:avLst/>
              </a:prstGeom>
              <a:solidFill>
                <a:srgbClr val="C700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kumimoji="1" lang="en-US" altLang="en-US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ANTONE</a:t>
                </a:r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185C</a:t>
                </a:r>
              </a:p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199/0/11</a:t>
                </a:r>
              </a:p>
            </p:txBody>
          </p:sp>
          <p:sp>
            <p:nvSpPr>
              <p:cNvPr id="27" name="文本框 31"/>
              <p:cNvSpPr txBox="1"/>
              <p:nvPr userDrawn="1"/>
            </p:nvSpPr>
            <p:spPr>
              <a:xfrm>
                <a:off x="12314202" y="2218313"/>
                <a:ext cx="647866" cy="162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/>
                <a:r>
                  <a:rPr kumimoji="1" lang="en-US" altLang="zh-CN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Brand colors</a:t>
                </a:r>
                <a:endParaRPr kumimoji="1" lang="zh-CN" alt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 userDrawn="1"/>
          </p:nvGrpSpPr>
          <p:grpSpPr>
            <a:xfrm>
              <a:off x="12161414" y="3067238"/>
              <a:ext cx="2037776" cy="3799382"/>
              <a:chOff x="12161414" y="3067238"/>
              <a:chExt cx="2037776" cy="3799382"/>
            </a:xfrm>
          </p:grpSpPr>
          <p:sp>
            <p:nvSpPr>
              <p:cNvPr id="10" name="矩形 12"/>
              <p:cNvSpPr/>
              <p:nvPr userDrawn="1"/>
            </p:nvSpPr>
            <p:spPr>
              <a:xfrm>
                <a:off x="12315640" y="3785971"/>
                <a:ext cx="885201" cy="462672"/>
              </a:xfrm>
              <a:prstGeom prst="rect">
                <a:avLst/>
              </a:prstGeom>
              <a:solidFill>
                <a:srgbClr val="EA5A4F"/>
              </a:solidFill>
              <a:ln>
                <a:solidFill>
                  <a:srgbClr val="EA5A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234/90/79</a:t>
                </a:r>
              </a:p>
            </p:txBody>
          </p:sp>
          <p:sp>
            <p:nvSpPr>
              <p:cNvPr id="11" name="矩形 13"/>
              <p:cNvSpPr/>
              <p:nvPr userDrawn="1"/>
            </p:nvSpPr>
            <p:spPr>
              <a:xfrm>
                <a:off x="12315640" y="3259312"/>
                <a:ext cx="885201" cy="462672"/>
              </a:xfrm>
              <a:prstGeom prst="rect">
                <a:avLst/>
              </a:prstGeom>
              <a:solidFill>
                <a:srgbClr val="78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120/0/15</a:t>
                </a:r>
              </a:p>
            </p:txBody>
          </p:sp>
          <p:sp>
            <p:nvSpPr>
              <p:cNvPr id="12" name="文本框 15"/>
              <p:cNvSpPr txBox="1"/>
              <p:nvPr userDrawn="1"/>
            </p:nvSpPr>
            <p:spPr>
              <a:xfrm>
                <a:off x="12161414" y="3067238"/>
                <a:ext cx="1225401" cy="162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ctr" defTabSz="914400"/>
                <a:r>
                  <a:rPr kumimoji="1" lang="en-US" altLang="zh-CN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Supporting colors</a:t>
                </a:r>
                <a:endParaRPr kumimoji="1" lang="zh-CN" alt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矩形 16"/>
              <p:cNvSpPr/>
              <p:nvPr userDrawn="1"/>
            </p:nvSpPr>
            <p:spPr>
              <a:xfrm>
                <a:off x="12315640" y="4836793"/>
                <a:ext cx="885201" cy="462672"/>
              </a:xfrm>
              <a:prstGeom prst="rect">
                <a:avLst/>
              </a:prstGeom>
              <a:solidFill>
                <a:srgbClr val="F8B5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248/181/60</a:t>
                </a:r>
              </a:p>
            </p:txBody>
          </p:sp>
          <p:sp>
            <p:nvSpPr>
              <p:cNvPr id="14" name="矩形 17"/>
              <p:cNvSpPr/>
              <p:nvPr userDrawn="1"/>
            </p:nvSpPr>
            <p:spPr>
              <a:xfrm>
                <a:off x="12315640" y="4319278"/>
                <a:ext cx="885201" cy="462672"/>
              </a:xfrm>
              <a:prstGeom prst="rect">
                <a:avLst/>
              </a:prstGeom>
              <a:solidFill>
                <a:srgbClr val="EB5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235/92/1</a:t>
                </a:r>
              </a:p>
            </p:txBody>
          </p:sp>
          <p:sp>
            <p:nvSpPr>
              <p:cNvPr id="15" name="矩形 18"/>
              <p:cNvSpPr/>
              <p:nvPr userDrawn="1"/>
            </p:nvSpPr>
            <p:spPr>
              <a:xfrm>
                <a:off x="12315636" y="5880294"/>
                <a:ext cx="911019" cy="462672"/>
              </a:xfrm>
              <a:prstGeom prst="rect">
                <a:avLst/>
              </a:prstGeom>
              <a:solidFill>
                <a:srgbClr val="8989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137/137/137</a:t>
                </a:r>
              </a:p>
            </p:txBody>
          </p:sp>
          <p:sp>
            <p:nvSpPr>
              <p:cNvPr id="16" name="矩形 19"/>
              <p:cNvSpPr/>
              <p:nvPr userDrawn="1"/>
            </p:nvSpPr>
            <p:spPr>
              <a:xfrm>
                <a:off x="12315636" y="5362779"/>
                <a:ext cx="911019" cy="462672"/>
              </a:xfrm>
              <a:prstGeom prst="rect">
                <a:avLst/>
              </a:prstGeom>
              <a:solidFill>
                <a:srgbClr val="2318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35/24/21</a:t>
                </a:r>
              </a:p>
            </p:txBody>
          </p:sp>
          <p:sp>
            <p:nvSpPr>
              <p:cNvPr id="17" name="矩形 22"/>
              <p:cNvSpPr/>
              <p:nvPr userDrawn="1"/>
            </p:nvSpPr>
            <p:spPr>
              <a:xfrm>
                <a:off x="12315636" y="6403948"/>
                <a:ext cx="911019" cy="46267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221/221/221</a:t>
                </a:r>
              </a:p>
            </p:txBody>
          </p:sp>
          <p:sp>
            <p:nvSpPr>
              <p:cNvPr id="18" name="矩形 12"/>
              <p:cNvSpPr/>
              <p:nvPr userDrawn="1"/>
            </p:nvSpPr>
            <p:spPr>
              <a:xfrm>
                <a:off x="13288175" y="3785971"/>
                <a:ext cx="885201" cy="462672"/>
              </a:xfrm>
              <a:prstGeom prst="rect">
                <a:avLst/>
              </a:prstGeom>
              <a:solidFill>
                <a:srgbClr val="E98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233/140/128</a:t>
                </a:r>
              </a:p>
            </p:txBody>
          </p:sp>
          <p:sp>
            <p:nvSpPr>
              <p:cNvPr id="19" name="矩形 13"/>
              <p:cNvSpPr/>
              <p:nvPr userDrawn="1"/>
            </p:nvSpPr>
            <p:spPr>
              <a:xfrm>
                <a:off x="13288175" y="3259312"/>
                <a:ext cx="885201" cy="462672"/>
              </a:xfrm>
              <a:prstGeom prst="rect">
                <a:avLst/>
              </a:prstGeom>
              <a:solidFill>
                <a:srgbClr val="A72126"/>
              </a:solidFill>
              <a:ln>
                <a:solidFill>
                  <a:srgbClr val="9F0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159/0/1</a:t>
                </a:r>
              </a:p>
            </p:txBody>
          </p:sp>
          <p:sp>
            <p:nvSpPr>
              <p:cNvPr id="20" name="矩形 19"/>
              <p:cNvSpPr/>
              <p:nvPr userDrawn="1"/>
            </p:nvSpPr>
            <p:spPr>
              <a:xfrm>
                <a:off x="13288175" y="4836793"/>
                <a:ext cx="885201" cy="462672"/>
              </a:xfrm>
              <a:prstGeom prst="rect">
                <a:avLst/>
              </a:prstGeom>
              <a:solidFill>
                <a:srgbClr val="F5DC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245/220/87</a:t>
                </a:r>
              </a:p>
            </p:txBody>
          </p:sp>
          <p:sp>
            <p:nvSpPr>
              <p:cNvPr id="21" name="矩形 20"/>
              <p:cNvSpPr/>
              <p:nvPr userDrawn="1"/>
            </p:nvSpPr>
            <p:spPr>
              <a:xfrm>
                <a:off x="13288175" y="4319278"/>
                <a:ext cx="885201" cy="462672"/>
              </a:xfrm>
              <a:prstGeom prst="rect">
                <a:avLst/>
              </a:prstGeom>
              <a:solidFill>
                <a:srgbClr val="F08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240/133/0</a:t>
                </a:r>
              </a:p>
            </p:txBody>
          </p:sp>
          <p:sp>
            <p:nvSpPr>
              <p:cNvPr id="22" name="矩形 21"/>
              <p:cNvSpPr/>
              <p:nvPr userDrawn="1"/>
            </p:nvSpPr>
            <p:spPr>
              <a:xfrm>
                <a:off x="13288171" y="5880294"/>
                <a:ext cx="911019" cy="462672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181/181/181</a:t>
                </a:r>
              </a:p>
            </p:txBody>
          </p:sp>
          <p:sp>
            <p:nvSpPr>
              <p:cNvPr id="23" name="矩形 22"/>
              <p:cNvSpPr/>
              <p:nvPr userDrawn="1"/>
            </p:nvSpPr>
            <p:spPr>
              <a:xfrm>
                <a:off x="13288171" y="5362779"/>
                <a:ext cx="911019" cy="46267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srgbClr val="44546A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89/87/87</a:t>
                </a:r>
              </a:p>
            </p:txBody>
          </p:sp>
          <p:sp>
            <p:nvSpPr>
              <p:cNvPr id="24" name="矩形 22"/>
              <p:cNvSpPr/>
              <p:nvPr userDrawn="1"/>
            </p:nvSpPr>
            <p:spPr>
              <a:xfrm>
                <a:off x="13288171" y="6403948"/>
                <a:ext cx="911019" cy="46267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altLang="zh-CN" sz="7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RGB 255/255/255</a:t>
                </a: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254" y="6326142"/>
            <a:ext cx="1285752" cy="2814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990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en-US" altLang="zh-CN" dirty="0"/>
              <a:t>Ari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796" y="7233700"/>
            <a:ext cx="5638498" cy="14232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431076" y="6388103"/>
            <a:ext cx="2995914" cy="20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6788" bIns="0">
            <a:spAutoFit/>
          </a:bodyPr>
          <a:lstStyle>
            <a:lvl1pPr defTabSz="8020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8020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8020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8020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8020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8020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8020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8020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8020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335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HUAWEI TECHNOLOGIES CO., LTD.</a:t>
            </a: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6912608" y="6388104"/>
            <a:ext cx="763633" cy="17438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106788" bIns="0">
            <a:spAutoFit/>
          </a:bodyPr>
          <a:lstStyle/>
          <a:p>
            <a:pPr defTabSz="1068705" eaLnBrk="0" hangingPunct="0">
              <a:lnSpc>
                <a:spcPct val="85000"/>
              </a:lnSpc>
              <a:defRPr/>
            </a:pPr>
            <a:r>
              <a:rPr lang="de-DE" altLang="zh-CN" sz="1335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Page </a:t>
            </a:r>
            <a:fld id="{52A5D625-72FF-4364-B088-B7F11232586A}" type="slidenum">
              <a:rPr lang="de-DE" altLang="zh-CN" sz="1335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‹#›</a:t>
            </a:fld>
            <a:endParaRPr lang="en-GB" altLang="zh-CN" sz="1335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1074" y="318792"/>
            <a:ext cx="11286309" cy="717715"/>
          </a:xfrm>
          <a:prstGeom prst="rect">
            <a:avLst/>
          </a:prstGeom>
        </p:spPr>
        <p:txBody>
          <a:bodyPr lIns="68562" tIns="34281" rIns="68562" bIns="34281" anchor="t"/>
          <a:lstStyle>
            <a:lvl1pPr>
              <a:defRPr sz="3200">
                <a:solidFill>
                  <a:srgbClr val="990000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05" y="6219941"/>
            <a:ext cx="1693486" cy="44629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0895" y="0"/>
            <a:ext cx="12195175" cy="6859588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3200">
              <a:solidFill>
                <a:prstClr val="white"/>
              </a:solidFill>
            </a:endParaRPr>
          </a:p>
        </p:txBody>
      </p:sp>
      <p:sp>
        <p:nvSpPr>
          <p:cNvPr id="9" name="TextBox 2"/>
          <p:cNvSpPr txBox="1"/>
          <p:nvPr userDrawn="1"/>
        </p:nvSpPr>
        <p:spPr>
          <a:xfrm>
            <a:off x="1095754" y="6358411"/>
            <a:ext cx="1463848" cy="24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75" dirty="0">
                <a:solidFill>
                  <a:srgbClr val="1D1D1B"/>
                </a:solidFill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12" name="TextBox 3"/>
          <p:cNvSpPr txBox="1"/>
          <p:nvPr userDrawn="1"/>
        </p:nvSpPr>
        <p:spPr>
          <a:xfrm>
            <a:off x="734323" y="6404288"/>
            <a:ext cx="499859" cy="150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75" smtClean="0">
                <a:solidFill>
                  <a:srgbClr val="1D1D1B"/>
                </a:solidFill>
                <a:cs typeface="Arial" panose="020B0604020202020204" pitchFamily="34" charset="0"/>
              </a:rPr>
              <a:t>‹#›</a:t>
            </a:fld>
            <a:endParaRPr lang="en-US" sz="975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656" y="6321336"/>
            <a:ext cx="1269405" cy="271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99" y="456218"/>
            <a:ext cx="10739522" cy="99358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1080" indent="0" algn="ctr">
              <a:buNone/>
              <a:defRPr sz="2080"/>
            </a:lvl7pPr>
            <a:lvl8pPr marL="4154805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5946" y="1513157"/>
            <a:ext cx="10732439" cy="4691328"/>
          </a:xfrm>
          <a:prstGeom prst="rect">
            <a:avLst/>
          </a:prstGeom>
        </p:spPr>
        <p:txBody>
          <a:bodyPr lIns="0" tIns="0" rIns="0" bIns="0"/>
          <a:lstStyle>
            <a:lvl1pPr marL="17907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2893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7135" algn="ctr"/>
              </a:tabLst>
              <a:defRPr sz="16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97915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7135" algn="ctr"/>
              </a:tabLst>
              <a:defRPr sz="13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  <a:p>
            <a:pPr marL="328930" marR="0" lvl="1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7915" marR="0" lvl="2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7915" marR="0" lvl="2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/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41404BA-1E80-46F9-B2A6-166673744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0"/>
            <a:ext cx="12194804" cy="68578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80" y="6345209"/>
            <a:ext cx="1284428" cy="281153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6785A3D6-1271-D247-9E96-1B376F4BE7BE}"/>
              </a:ext>
            </a:extLst>
          </p:cNvPr>
          <p:cNvSpPr txBox="1"/>
          <p:nvPr userDrawn="1"/>
        </p:nvSpPr>
        <p:spPr>
          <a:xfrm>
            <a:off x="1095754" y="6380187"/>
            <a:ext cx="1463847" cy="2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EABEE2EE-BF4D-7A4A-B3C6-9E47668CCD98}"/>
              </a:ext>
            </a:extLst>
          </p:cNvPr>
          <p:cNvSpPr txBox="1"/>
          <p:nvPr userDrawn="1"/>
        </p:nvSpPr>
        <p:spPr>
          <a:xfrm>
            <a:off x="734324" y="6426069"/>
            <a:ext cx="499860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37181-38C6-AD4F-B8BA-B444770388BB}" type="slidenum">
              <a:rPr lang="en-US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8907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20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035404" y="6566289"/>
            <a:ext cx="163326" cy="163069"/>
          </a:xfrm>
          <a:prstGeom prst="rect">
            <a:avLst/>
          </a:prstGeom>
        </p:spPr>
        <p:txBody>
          <a:bodyPr lIns="45154" tIns="45154" rIns="45154" bIns="45154" anchor="b"/>
          <a:lstStyle>
            <a:lvl1pPr defTabSz="173131">
              <a:defRPr sz="467" spc="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45890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67534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013973"/>
      </p:ext>
    </p:extLst>
  </p:cSld>
  <p:clrMapOvr>
    <a:masterClrMapping/>
  </p:clrMapOvr>
  <p:transition advClick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8" y="1122623"/>
            <a:ext cx="9146381" cy="2388153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8" y="3602873"/>
            <a:ext cx="9146381" cy="1656145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93" indent="0" algn="ctr">
              <a:buNone/>
              <a:defRPr sz="1999"/>
            </a:lvl2pPr>
            <a:lvl3pPr marL="914186" indent="0" algn="ctr">
              <a:buNone/>
              <a:defRPr sz="1799"/>
            </a:lvl3pPr>
            <a:lvl4pPr marL="1371278" indent="0" algn="ctr">
              <a:buNone/>
              <a:defRPr sz="1601"/>
            </a:lvl4pPr>
            <a:lvl5pPr marL="1828370" indent="0" algn="ctr">
              <a:buNone/>
              <a:defRPr sz="1601"/>
            </a:lvl5pPr>
            <a:lvl6pPr marL="2285462" indent="0" algn="ctr">
              <a:buNone/>
              <a:defRPr sz="1601"/>
            </a:lvl6pPr>
            <a:lvl7pPr marL="2742555" indent="0" algn="ctr">
              <a:buNone/>
              <a:defRPr sz="1601"/>
            </a:lvl7pPr>
            <a:lvl8pPr marL="3199649" indent="0" algn="ctr">
              <a:buNone/>
              <a:defRPr sz="1601"/>
            </a:lvl8pPr>
            <a:lvl9pPr marL="3656741" indent="0" algn="ctr">
              <a:buNone/>
              <a:defRPr sz="1601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50F2-8C01-234B-9331-EF09FBBA3B52}" type="datetimeFigureOut">
              <a:rPr kumimoji="1" lang="zh-CN" altLang="en-US" smtClean="0"/>
              <a:t>2023/5/5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48B3-1A8E-DA4D-B3EE-4C995D446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663"/>
            <a:ext cx="12195175" cy="68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27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0540" indent="0" algn="ctr">
              <a:buNone/>
              <a:defRPr sz="2080"/>
            </a:lvl4pPr>
            <a:lvl5pPr marL="2374265" indent="0" algn="ctr">
              <a:buNone/>
              <a:defRPr sz="2080"/>
            </a:lvl5pPr>
            <a:lvl6pPr marL="2967990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8530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080" y="456240"/>
            <a:ext cx="10739242" cy="9936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568" indent="0" algn="ctr">
              <a:buNone/>
              <a:defRPr sz="2599"/>
            </a:lvl2pPr>
            <a:lvl3pPr marL="1187769" indent="0" algn="ctr">
              <a:buNone/>
              <a:defRPr sz="2339"/>
            </a:lvl3pPr>
            <a:lvl4pPr marL="1781336" indent="0" algn="ctr">
              <a:buNone/>
              <a:defRPr sz="2079"/>
            </a:lvl4pPr>
            <a:lvl5pPr marL="2374903" indent="0" algn="ctr">
              <a:buNone/>
              <a:defRPr sz="2079"/>
            </a:lvl5pPr>
            <a:lvl6pPr marL="2968470" indent="0" algn="ctr">
              <a:buNone/>
              <a:defRPr sz="2079"/>
            </a:lvl6pPr>
            <a:lvl7pPr marL="3562672" indent="0" algn="ctr">
              <a:buNone/>
              <a:defRPr sz="2079"/>
            </a:lvl7pPr>
            <a:lvl8pPr marL="4156239" indent="0" algn="ctr">
              <a:buNone/>
              <a:defRPr sz="2079"/>
            </a:lvl8pPr>
            <a:lvl9pPr marL="4749807" indent="0" algn="ctr">
              <a:buNone/>
              <a:defRPr sz="2079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8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jpe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theme" Target="../theme/theme1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tiff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tif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09575" y="468784"/>
            <a:ext cx="11376025" cy="1042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微软雅黑 左对齐 一行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5975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4" name="矩形 13"/>
          <p:cNvSpPr/>
          <p:nvPr userDrawn="1"/>
        </p:nvSpPr>
        <p:spPr>
          <a:xfrm>
            <a:off x="14450435" y="1511300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D6E5F2"/>
              </a:gs>
              <a:gs pos="100000">
                <a:srgbClr val="BFD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fontAlgn="ctr">
              <a:buClr>
                <a:srgbClr val="990000"/>
              </a:buClr>
              <a:buSzPct val="60000"/>
              <a:defRPr/>
            </a:pPr>
            <a:endParaRPr lang="zh-CN" altLang="en-US">
              <a:sym typeface="Arial" panose="020B0604020202020204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4450435" y="981522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CF0F2"/>
              </a:gs>
              <a:gs pos="100000">
                <a:srgbClr val="D9DE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4450435" y="469086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94A5B8"/>
              </a:gs>
              <a:gs pos="100000">
                <a:srgbClr val="7A8EA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4810435" y="1511300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CF0F2"/>
              </a:gs>
              <a:gs pos="100000">
                <a:srgbClr val="D9DE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fontAlgn="ctr">
              <a:buClr>
                <a:srgbClr val="990000"/>
              </a:buClr>
              <a:buSzPct val="60000"/>
              <a:defRPr/>
            </a:pPr>
            <a:endParaRPr lang="zh-CN" altLang="en-US">
              <a:latin typeface="+mn-ea"/>
              <a:sym typeface="Arial" panose="020B0604020202020204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4810435" y="981522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3E9EF"/>
              </a:gs>
              <a:gs pos="100000">
                <a:srgbClr val="EBEFF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fontAlgn="ctr">
              <a:buClr>
                <a:srgbClr val="990000"/>
              </a:buClr>
              <a:buSzPct val="60000"/>
              <a:defRPr/>
            </a:pPr>
            <a:endParaRPr lang="zh-CN" altLang="en-US">
              <a:sym typeface="Arial" panose="020B0604020202020204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14810435" y="468784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D6E5F2"/>
              </a:gs>
              <a:gs pos="100000">
                <a:srgbClr val="BFD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fontAlgn="ctr">
              <a:buClr>
                <a:srgbClr val="990000"/>
              </a:buClr>
              <a:buSzPct val="60000"/>
              <a:defRPr/>
            </a:pPr>
            <a:endParaRPr lang="zh-CN" altLang="en-US">
              <a:sym typeface="Arial" panose="020B0604020202020204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14450435" y="2011080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BEBEB"/>
              </a:gs>
              <a:gs pos="100000">
                <a:srgbClr val="F0F0F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fontAlgn="ctr">
              <a:buClr>
                <a:srgbClr val="990000"/>
              </a:buClr>
              <a:buSzPct val="60000"/>
              <a:defRPr/>
            </a:pPr>
            <a:endParaRPr lang="zh-CN" altLang="en-US">
              <a:latin typeface="+mn-ea"/>
              <a:sym typeface="Arial" panose="020B0604020202020204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14450435" y="2565698"/>
            <a:ext cx="360000" cy="36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fontAlgn="ctr">
              <a:buClr>
                <a:srgbClr val="990000"/>
              </a:buClr>
              <a:buSzPct val="60000"/>
              <a:defRPr/>
            </a:pPr>
            <a:endParaRPr lang="zh-CN" altLang="en-US">
              <a:latin typeface="+mn-ea"/>
              <a:sym typeface="Arial" panose="020B0604020202020204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14450435" y="3135097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C2D3E2"/>
              </a:gs>
              <a:gs pos="100000">
                <a:srgbClr val="CCDAE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14810435" y="3135097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CE0B0F"/>
              </a:gs>
              <a:gs pos="100000">
                <a:srgbClr val="F1937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8" name="矩形 27"/>
          <p:cNvSpPr/>
          <p:nvPr userDrawn="1"/>
        </p:nvSpPr>
        <p:spPr>
          <a:xfrm>
            <a:off x="14450435" y="3717866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F1F5F9"/>
              </a:gs>
              <a:gs pos="100000">
                <a:srgbClr val="CCDAE7">
                  <a:alpha val="4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14810435" y="3717866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FE4B4B"/>
              </a:gs>
              <a:gs pos="100000">
                <a:srgbClr val="CC75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14810435" y="4268589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F5D9D0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4450435" y="4268589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DCDFE3">
                  <a:alpha val="51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520300" y="6427881"/>
            <a:ext cx="1347056" cy="30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5175" cy="6859588"/>
            <a:chOff x="0" y="0"/>
            <a:chExt cx="12192000" cy="6858000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63000">
                  <a:schemeClr val="tx1">
                    <a:alpha val="89000"/>
                  </a:schemeClr>
                </a:gs>
                <a:gs pos="18000">
                  <a:schemeClr val="tx1">
                    <a:alpha val="56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325" y="6358411"/>
            <a:ext cx="3503509" cy="2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9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Proprietary - Restricted Distribution</a:t>
            </a:r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34036" y="6404289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0" y="2625998"/>
            <a:ext cx="1967717" cy="4234495"/>
            <a:chOff x="5343885" y="-48857"/>
            <a:chExt cx="327131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84543" y="4866463"/>
              <a:ext cx="791510" cy="664398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82308" y="4134866"/>
              <a:ext cx="791510" cy="664398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77324" y="5596166"/>
              <a:ext cx="791510" cy="664398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11114" y="3415851"/>
              <a:ext cx="791510" cy="664398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20945" y="4866463"/>
              <a:ext cx="791510" cy="664398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8707" y="4134866"/>
              <a:ext cx="791510" cy="664398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23691" y="5596166"/>
              <a:ext cx="791510" cy="664398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0/0/0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45335" y="6324024"/>
              <a:ext cx="513579" cy="664398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7003279" y="6324024"/>
              <a:ext cx="513579" cy="664398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51547" y="6324024"/>
              <a:ext cx="513579" cy="66439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98559" y="6324024"/>
              <a:ext cx="513579" cy="6643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0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389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761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67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04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5175" cy="6859588"/>
            <a:chOff x="0" y="0"/>
            <a:chExt cx="12192000" cy="6858000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63000">
                  <a:schemeClr val="tx1">
                    <a:alpha val="89000"/>
                  </a:schemeClr>
                </a:gs>
                <a:gs pos="18000">
                  <a:schemeClr val="tx1">
                    <a:alpha val="56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325" y="6358411"/>
            <a:ext cx="3503509" cy="2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9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Proprietary - Restricted Distribution</a:t>
            </a:r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34036" y="6404289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0" y="2625998"/>
            <a:ext cx="1967717" cy="4234495"/>
            <a:chOff x="5343885" y="-48857"/>
            <a:chExt cx="327131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84543" y="4866463"/>
              <a:ext cx="791510" cy="664398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82308" y="4134866"/>
              <a:ext cx="791510" cy="664398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77324" y="5596166"/>
              <a:ext cx="791510" cy="664398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11114" y="3415851"/>
              <a:ext cx="791510" cy="664398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20945" y="4866463"/>
              <a:ext cx="791510" cy="664398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8707" y="4134866"/>
              <a:ext cx="791510" cy="664398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23691" y="5596166"/>
              <a:ext cx="791510" cy="664398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0/0/0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45335" y="6324024"/>
              <a:ext cx="513579" cy="664398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7003279" y="6324024"/>
              <a:ext cx="513579" cy="664398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51547" y="6324024"/>
              <a:ext cx="513579" cy="66439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98559" y="6324024"/>
              <a:ext cx="513579" cy="6643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0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389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761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67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04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325" y="6358411"/>
            <a:ext cx="3503509" cy="2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9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Proprietary - Restricted Distribution</a:t>
            </a:r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34036" y="6404289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0" y="2625998"/>
            <a:ext cx="1967717" cy="4234495"/>
            <a:chOff x="5343885" y="-48857"/>
            <a:chExt cx="327131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84543" y="4866463"/>
              <a:ext cx="791510" cy="664398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82308" y="4134866"/>
              <a:ext cx="791510" cy="664398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77324" y="5596166"/>
              <a:ext cx="791510" cy="664398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11114" y="3415851"/>
              <a:ext cx="791510" cy="664398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20945" y="4866463"/>
              <a:ext cx="791510" cy="664398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8707" y="4134866"/>
              <a:ext cx="791510" cy="664398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23691" y="5596166"/>
              <a:ext cx="791510" cy="664398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0/0/0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45335" y="6324024"/>
              <a:ext cx="513579" cy="664398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7003279" y="6324024"/>
              <a:ext cx="513579" cy="664398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51547" y="6324024"/>
              <a:ext cx="513579" cy="66439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98559" y="6324024"/>
              <a:ext cx="513579" cy="6643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0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389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761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67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04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8" r:id="rId11"/>
    <p:sldLayoutId id="2147483779" r:id="rId12"/>
    <p:sldLayoutId id="2147483782" r:id="rId13"/>
    <p:sldLayoutId id="2147483786" r:id="rId14"/>
    <p:sldLayoutId id="2147483787" r:id="rId15"/>
    <p:sldLayoutId id="2147483789" r:id="rId16"/>
    <p:sldLayoutId id="2147483790" r:id="rId17"/>
    <p:sldLayoutId id="2147483791" r:id="rId18"/>
    <p:sldLayoutId id="2147483792" r:id="rId19"/>
    <p:sldLayoutId id="2147483794" r:id="rId20"/>
    <p:sldLayoutId id="2147483795" r:id="rId21"/>
    <p:sldLayoutId id="2147483796" r:id="rId22"/>
    <p:sldLayoutId id="2147483797" r:id="rId23"/>
    <p:sldLayoutId id="2147483800" r:id="rId24"/>
    <p:sldLayoutId id="2147483801" r:id="rId25"/>
    <p:sldLayoutId id="2147483802" r:id="rId26"/>
    <p:sldLayoutId id="2147483803" r:id="rId27"/>
    <p:sldLayoutId id="2147483804" r:id="rId28"/>
  </p:sldLayoutIdLst>
  <p:hf hdr="0" ftr="0" dt="0"/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70" kern="1200">
          <a:solidFill>
            <a:schemeClr val="tx1"/>
          </a:solidFill>
          <a:latin typeface="+mn-lt"/>
          <a:ea typeface="+mn-ea"/>
          <a:cs typeface="+mn-cs"/>
        </a:defRPr>
      </a:lvl3pPr>
      <a:lvl4pPr marL="213423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3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03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63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3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4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2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8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5493" cy="6859270"/>
            <a:chOff x="0" y="0"/>
            <a:chExt cx="12192000" cy="6858000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63000">
                  <a:schemeClr val="tx1">
                    <a:alpha val="89000"/>
                  </a:schemeClr>
                </a:gs>
                <a:gs pos="18000">
                  <a:schemeClr val="tx1">
                    <a:alpha val="56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9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1456381" y="341773"/>
            <a:ext cx="9290759" cy="61760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15054" tIns="15054" rIns="15054" bIns="15054" anchor="ctr"/>
          <a:lstStyle/>
          <a:p>
            <a:pPr defTabSz="641026">
              <a:defRPr sz="3800">
                <a:solidFill>
                  <a:srgbClr val="FFFFFF"/>
                </a:solidFill>
                <a:latin typeface="FZLanTingHei-R-GBK"/>
                <a:ea typeface="FZLanTingHei-R-GBK"/>
                <a:cs typeface="FZLanTingHei-R-GBK"/>
                <a:sym typeface="FZLanTingHei-R-GBK"/>
              </a:defRPr>
            </a:pPr>
            <a:endParaRPr sz="1267"/>
          </a:p>
        </p:txBody>
      </p:sp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827161" y="2"/>
            <a:ext cx="9756139" cy="183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153" tIns="45153" rIns="45153" bIns="45153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6806857" y="2438963"/>
            <a:ext cx="4776443" cy="4420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153" tIns="45153" rIns="45153" bIns="45153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026804" y="5088178"/>
            <a:ext cx="167358" cy="150430"/>
          </a:xfrm>
          <a:prstGeom prst="rect">
            <a:avLst/>
          </a:prstGeom>
          <a:ln w="12700">
            <a:miter lim="400000"/>
          </a:ln>
        </p:spPr>
        <p:txBody>
          <a:bodyPr wrap="none" lIns="33879" tIns="33879" rIns="33879" bIns="33879">
            <a:spAutoFit/>
          </a:bodyPr>
          <a:lstStyle>
            <a:lvl1pPr defTabSz="243466">
              <a:defRPr sz="533" spc="53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76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</p:sldLayoutIdLst>
  <p:transition spd="med"/>
  <p:txStyles>
    <p:titleStyle>
      <a:lvl1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72261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4" b="1" i="0" u="none" strike="noStrike" cap="none" spc="-67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46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2434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" b="0" i="0" u="none" strike="noStrike" cap="none" spc="53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325" y="6358411"/>
            <a:ext cx="1463276" cy="2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34036" y="6404289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1" y="2625998"/>
            <a:ext cx="1963067" cy="4234495"/>
            <a:chOff x="5343885" y="-48857"/>
            <a:chExt cx="326358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35/24/21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0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389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761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67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04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34037" y="6404291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270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1" y="2626000"/>
            <a:ext cx="1963067" cy="4234495"/>
            <a:chOff x="5343885" y="-48857"/>
            <a:chExt cx="326358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3765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3765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35/24/21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7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8" r:id="rId12"/>
    <p:sldLayoutId id="2147483669" r:id="rId13"/>
  </p:sldLayoutIdLst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545" indent="-296545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27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2pPr>
      <a:lvl3pPr marL="148399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207772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7144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453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826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5198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571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8054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426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799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6171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544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4853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325" y="6358411"/>
            <a:ext cx="1463276" cy="2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34036" y="6404289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1" y="2625998"/>
            <a:ext cx="1963067" cy="4234495"/>
            <a:chOff x="5343885" y="-48857"/>
            <a:chExt cx="326358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35/24/21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0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389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761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67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04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34037" y="6404291"/>
            <a:ext cx="49966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270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1" y="2626028"/>
            <a:ext cx="1963068" cy="4234466"/>
            <a:chOff x="5343885" y="-48810"/>
            <a:chExt cx="3263586" cy="7037232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545"/>
              <a:ext cx="1052647" cy="204597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3765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10"/>
              <a:ext cx="726488" cy="204597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3765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35/24/21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3765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49" y="6324881"/>
            <a:ext cx="1270634" cy="27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1186815" rtl="0" eaLnBrk="1" latinLnBrk="0" hangingPunct="1">
        <a:lnSpc>
          <a:spcPct val="90000"/>
        </a:lnSpc>
        <a:spcBef>
          <a:spcPct val="0"/>
        </a:spcBef>
        <a:buNone/>
        <a:defRPr sz="57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545" indent="-296545" algn="l" defTabSz="118681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270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2pPr>
      <a:lvl3pPr marL="1483995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2077085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70810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3900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7625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51350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4440" indent="-296545" algn="l" defTabSz="1186815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6815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80540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3630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7355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61080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4170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47895" algn="l" defTabSz="1186815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326" y="6358411"/>
            <a:ext cx="1463276" cy="2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34036" y="6404290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1" y="2625999"/>
            <a:ext cx="1963067" cy="4234495"/>
            <a:chOff x="5343885" y="-48857"/>
            <a:chExt cx="326358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35/24/21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9" r:id="rId2"/>
    <p:sldLayoutId id="2147483680" r:id="rId3"/>
    <p:sldLayoutId id="2147483681" r:id="rId4"/>
    <p:sldLayoutId id="2147483690" r:id="rId5"/>
    <p:sldLayoutId id="2147483692" r:id="rId6"/>
    <p:sldLayoutId id="2147483695" r:id="rId7"/>
    <p:sldLayoutId id="2147483697" r:id="rId8"/>
    <p:sldLayoutId id="2147483698" r:id="rId9"/>
    <p:sldLayoutId id="2147483702" r:id="rId10"/>
    <p:sldLayoutId id="2147483705" r:id="rId11"/>
  </p:sldLayoutIdLst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720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95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532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69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8117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490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862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671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5043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34036" y="6404289"/>
            <a:ext cx="499664" cy="138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905"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88870" y="2625998"/>
            <a:ext cx="1967717" cy="4234495"/>
            <a:chOff x="5343885" y="-48857"/>
            <a:chExt cx="327131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defTabSz="914400"/>
              <a:r>
                <a:rPr kumimoji="1" lang="zh-CN" altLang="en-US" sz="8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84543" y="4866463"/>
              <a:ext cx="791510" cy="664398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82308" y="4134866"/>
              <a:ext cx="791510" cy="664398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77324" y="5596166"/>
              <a:ext cx="791510" cy="664398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11114" y="3415851"/>
              <a:ext cx="791510" cy="664398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20945" y="4866463"/>
              <a:ext cx="791510" cy="664398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8707" y="4134866"/>
              <a:ext cx="791510" cy="664398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23691" y="5596166"/>
              <a:ext cx="791510" cy="664398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190/233/238</a:t>
              </a: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0/0/0</a:t>
              </a: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45335" y="6324024"/>
              <a:ext cx="513579" cy="664398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7003279" y="6324024"/>
              <a:ext cx="513579" cy="664398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51547" y="6324024"/>
              <a:ext cx="513579" cy="66439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98559" y="6324024"/>
              <a:ext cx="513579" cy="6643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</a:p>
            <a:p>
              <a:pPr algn="ctr" defTabSz="914400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48" y="6324880"/>
            <a:ext cx="1270635" cy="275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463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35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208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016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3890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7615" indent="-297180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6710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0435" algn="l" defTabSz="118745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5175" cy="6859588"/>
            <a:chOff x="0" y="0"/>
            <a:chExt cx="12192000" cy="6858000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63000">
                  <a:schemeClr val="tx1">
                    <a:alpha val="89000"/>
                  </a:schemeClr>
                </a:gs>
                <a:gs pos="18000">
                  <a:schemeClr val="tx1">
                    <a:alpha val="56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09575" y="468784"/>
            <a:ext cx="11376025" cy="1042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微软雅黑 左对齐 一行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5975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4" name="矩形 13"/>
          <p:cNvSpPr/>
          <p:nvPr userDrawn="1"/>
        </p:nvSpPr>
        <p:spPr>
          <a:xfrm>
            <a:off x="14450436" y="1511301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D6E5F2"/>
              </a:gs>
              <a:gs pos="100000">
                <a:srgbClr val="BFD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defTabSz="1218565" fontAlgn="ctr">
              <a:buClr>
                <a:srgbClr val="990000"/>
              </a:buClr>
              <a:buSzPct val="60000"/>
              <a:defRPr/>
            </a:pPr>
            <a:endParaRPr lang="zh-CN" altLang="en-US" sz="2400">
              <a:solidFill>
                <a:prstClr val="white"/>
              </a:solidFill>
              <a:sym typeface="Arial" panose="020B0604020202020204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4450436" y="981523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CF0F2"/>
              </a:gs>
              <a:gs pos="100000">
                <a:srgbClr val="D9DE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4450436" y="469086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94A5B8"/>
              </a:gs>
              <a:gs pos="100000">
                <a:srgbClr val="7A8EA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4810435" y="1511301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CF0F2"/>
              </a:gs>
              <a:gs pos="100000">
                <a:srgbClr val="D9DE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defTabSz="1218565" fontAlgn="ctr">
              <a:buClr>
                <a:srgbClr val="990000"/>
              </a:buClr>
              <a:buSzPct val="60000"/>
              <a:defRPr/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4810435" y="981523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3E9EF"/>
              </a:gs>
              <a:gs pos="100000">
                <a:srgbClr val="EBEFF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defTabSz="1218565" fontAlgn="ctr">
              <a:buClr>
                <a:srgbClr val="990000"/>
              </a:buClr>
              <a:buSzPct val="60000"/>
              <a:defRPr/>
            </a:pPr>
            <a:endParaRPr lang="zh-CN" altLang="en-US" sz="2400">
              <a:solidFill>
                <a:prstClr val="white"/>
              </a:solidFill>
              <a:sym typeface="Arial" panose="020B0604020202020204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14810435" y="468784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D6E5F2"/>
              </a:gs>
              <a:gs pos="100000">
                <a:srgbClr val="BFD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defTabSz="1218565" fontAlgn="ctr">
              <a:buClr>
                <a:srgbClr val="990000"/>
              </a:buClr>
              <a:buSzPct val="60000"/>
              <a:defRPr/>
            </a:pPr>
            <a:endParaRPr lang="zh-CN" altLang="en-US" sz="2400">
              <a:solidFill>
                <a:prstClr val="white"/>
              </a:solidFill>
              <a:sym typeface="Arial" panose="020B0604020202020204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14450436" y="2011080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BEBEB"/>
              </a:gs>
              <a:gs pos="100000">
                <a:srgbClr val="F0F0F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defTabSz="1218565" fontAlgn="ctr">
              <a:buClr>
                <a:srgbClr val="990000"/>
              </a:buClr>
              <a:buSzPct val="60000"/>
              <a:defRPr/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14450436" y="2565699"/>
            <a:ext cx="360000" cy="36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ctr" defTabSz="1218565" fontAlgn="ctr">
              <a:buClr>
                <a:srgbClr val="990000"/>
              </a:buClr>
              <a:buSzPct val="60000"/>
              <a:defRPr/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14450436" y="3135097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C2D3E2"/>
              </a:gs>
              <a:gs pos="100000">
                <a:srgbClr val="CCDAE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14810435" y="3135097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CE0B0F"/>
              </a:gs>
              <a:gs pos="100000">
                <a:srgbClr val="F1937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28" name="矩形 27"/>
          <p:cNvSpPr/>
          <p:nvPr userDrawn="1"/>
        </p:nvSpPr>
        <p:spPr>
          <a:xfrm>
            <a:off x="14450436" y="3717866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F1F5F9"/>
              </a:gs>
              <a:gs pos="100000">
                <a:srgbClr val="CCDAE7">
                  <a:alpha val="4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14810435" y="3717866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FE4B4B"/>
              </a:gs>
              <a:gs pos="100000">
                <a:srgbClr val="CC75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14810435" y="4268590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F5D9D0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4450436" y="4268590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DCDFE3">
                  <a:alpha val="51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 cstate="screen"/>
          <a:stretch>
            <a:fillRect/>
          </a:stretch>
        </p:blipFill>
        <p:spPr>
          <a:xfrm>
            <a:off x="10520300" y="6427881"/>
            <a:ext cx="1347056" cy="30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2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3.sv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33A024C5-3BF3-4674-9772-2EBF7184B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" y="0"/>
            <a:ext cx="12193731" cy="685958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C08FCED6-FB98-4ED3-BC6C-147018142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693" y="2331087"/>
            <a:ext cx="1166560" cy="2052287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81145248-F9D4-4CCB-9269-48F6FD0ACAE6}"/>
              </a:ext>
            </a:extLst>
          </p:cNvPr>
          <p:cNvSpPr txBox="1"/>
          <p:nvPr/>
        </p:nvSpPr>
        <p:spPr>
          <a:xfrm>
            <a:off x="2551750" y="1356683"/>
            <a:ext cx="70916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446" hangingPunct="0"/>
            <a:r>
              <a:rPr lang="en-US" sz="4400" b="1" kern="0" dirty="0">
                <a:ln w="6350">
                  <a:noFill/>
                </a:ln>
                <a:solidFill>
                  <a:srgbClr val="FFC000"/>
                </a:solidFill>
                <a:latin typeface="+mj-lt"/>
                <a:ea typeface="微软雅黑" panose="020B0503020204020204" pitchFamily="34" charset="-122"/>
                <a:cs typeface="Huawei Sans" panose="020C0503030203020204" pitchFamily="34" charset="0"/>
                <a:sym typeface="Huawei Sans"/>
              </a:rPr>
              <a:t>Power-M</a:t>
            </a:r>
          </a:p>
          <a:p>
            <a:pPr algn="ctr" defTabSz="1218446" hangingPunct="0"/>
            <a:r>
              <a:rPr lang="en-US" altLang="zh-CN" sz="3600" b="1" kern="0" spc="16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sym typeface="Helvetica Neue"/>
              </a:rPr>
              <a:t>High-quality Power Supply</a:t>
            </a:r>
          </a:p>
          <a:p>
            <a:pPr algn="ctr" defTabSz="1218446" hangingPunct="0"/>
            <a:endParaRPr lang="en-US" sz="4400" b="1" kern="0" dirty="0">
              <a:ln w="6350">
                <a:noFill/>
              </a:ln>
              <a:solidFill>
                <a:srgbClr val="FFFFFF"/>
              </a:solidFill>
              <a:latin typeface="+mj-lt"/>
              <a:ea typeface="微软雅黑" panose="020B0503020204020204" pitchFamily="34" charset="-122"/>
              <a:cs typeface="Huawei Sans" panose="020C0503030203020204" pitchFamily="34" charset="0"/>
              <a:sym typeface="Huawei Sans"/>
            </a:endParaRPr>
          </a:p>
        </p:txBody>
      </p:sp>
    </p:spTree>
    <p:extLst>
      <p:ext uri="{BB962C8B-B14F-4D97-AF65-F5344CB8AC3E}">
        <p14:creationId xmlns:p14="http://schemas.microsoft.com/office/powerpoint/2010/main" val="3694917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0" name="组合 119"/>
          <p:cNvGrpSpPr/>
          <p:nvPr/>
        </p:nvGrpSpPr>
        <p:grpSpPr>
          <a:xfrm>
            <a:off x="2490536" y="3765625"/>
            <a:ext cx="2711633" cy="2878519"/>
            <a:chOff x="2230086" y="2518990"/>
            <a:chExt cx="2896800" cy="3016203"/>
          </a:xfrm>
        </p:grpSpPr>
        <p:sp>
          <p:nvSpPr>
            <p:cNvPr id="41" name="矩形 40"/>
            <p:cNvSpPr/>
            <p:nvPr/>
          </p:nvSpPr>
          <p:spPr>
            <a:xfrm>
              <a:off x="2843832" y="5212620"/>
              <a:ext cx="1559778" cy="322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7.5k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∣15kWh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2230086" y="2518990"/>
              <a:ext cx="2896800" cy="2661994"/>
              <a:chOff x="1963841" y="4025207"/>
              <a:chExt cx="2896800" cy="2661994"/>
            </a:xfrm>
          </p:grpSpPr>
          <p:cxnSp>
            <p:nvCxnSpPr>
              <p:cNvPr id="148" name="连接符: 肘形 147"/>
              <p:cNvCxnSpPr>
                <a:endCxn id="42" idx="0"/>
              </p:cNvCxnSpPr>
              <p:nvPr/>
            </p:nvCxnSpPr>
            <p:spPr>
              <a:xfrm rot="16200000" flipH="1">
                <a:off x="3326494" y="4786245"/>
                <a:ext cx="1411461" cy="792833"/>
              </a:xfrm>
              <a:prstGeom prst="bentConnector3">
                <a:avLst>
                  <a:gd name="adj1" fmla="val 50000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连接符: 肘形 179"/>
              <p:cNvCxnSpPr>
                <a:endCxn id="34" idx="0"/>
              </p:cNvCxnSpPr>
              <p:nvPr/>
            </p:nvCxnSpPr>
            <p:spPr>
              <a:xfrm rot="5400000">
                <a:off x="2099238" y="4789358"/>
                <a:ext cx="1376460" cy="783254"/>
              </a:xfrm>
              <a:prstGeom prst="bentConnector3">
                <a:avLst>
                  <a:gd name="adj1" fmla="val 50000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3412241" y="4492755"/>
                <a:ext cx="0" cy="142854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组合 10"/>
              <p:cNvGrpSpPr/>
              <p:nvPr/>
            </p:nvGrpSpPr>
            <p:grpSpPr>
              <a:xfrm>
                <a:off x="2623912" y="6146585"/>
                <a:ext cx="1543744" cy="11575"/>
                <a:chOff x="2859685" y="4678100"/>
                <a:chExt cx="1543744" cy="1157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2859685" y="4678100"/>
                  <a:ext cx="538691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3864738" y="4689675"/>
                  <a:ext cx="538691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26" t="25555" r="36582" b="23148"/>
              <a:stretch>
                <a:fillRect/>
              </a:stretch>
            </p:blipFill>
            <p:spPr>
              <a:xfrm>
                <a:off x="1963841" y="5869215"/>
                <a:ext cx="864000" cy="79880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26" t="25555" r="36582" b="23148"/>
              <a:stretch>
                <a:fillRect/>
              </a:stretch>
            </p:blipFill>
            <p:spPr>
              <a:xfrm>
                <a:off x="2980241" y="5888393"/>
                <a:ext cx="864000" cy="79880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26" t="25555" r="36582" b="23148"/>
              <a:stretch>
                <a:fillRect/>
              </a:stretch>
            </p:blipFill>
            <p:spPr>
              <a:xfrm>
                <a:off x="3996641" y="5888393"/>
                <a:ext cx="864000" cy="79880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47" name="组合 29199"/>
              <p:cNvGrpSpPr/>
              <p:nvPr/>
            </p:nvGrpSpPr>
            <p:grpSpPr bwMode="auto">
              <a:xfrm>
                <a:off x="3058485" y="4025207"/>
                <a:ext cx="710799" cy="463234"/>
                <a:chOff x="4487863" y="3709988"/>
                <a:chExt cx="701675" cy="511175"/>
              </a:xfrm>
            </p:grpSpPr>
            <p:sp>
              <p:nvSpPr>
                <p:cNvPr id="149" name="Freeform 495"/>
                <p:cNvSpPr/>
                <p:nvPr/>
              </p:nvSpPr>
              <p:spPr bwMode="auto">
                <a:xfrm>
                  <a:off x="4487863" y="3709988"/>
                  <a:ext cx="701675" cy="498475"/>
                </a:xfrm>
                <a:custGeom>
                  <a:avLst/>
                  <a:gdLst>
                    <a:gd name="T0" fmla="*/ 2147483646 w 1673"/>
                    <a:gd name="T1" fmla="*/ 2147483646 h 1186"/>
                    <a:gd name="T2" fmla="*/ 2147483646 w 1673"/>
                    <a:gd name="T3" fmla="*/ 2147483646 h 1186"/>
                    <a:gd name="T4" fmla="*/ 2147483646 w 1673"/>
                    <a:gd name="T5" fmla="*/ 2147483646 h 1186"/>
                    <a:gd name="T6" fmla="*/ 2147483646 w 1673"/>
                    <a:gd name="T7" fmla="*/ 2147483646 h 1186"/>
                    <a:gd name="T8" fmla="*/ 2147483646 w 1673"/>
                    <a:gd name="T9" fmla="*/ 2147483646 h 1186"/>
                    <a:gd name="T10" fmla="*/ 2147483646 w 1673"/>
                    <a:gd name="T11" fmla="*/ 2147483646 h 1186"/>
                    <a:gd name="T12" fmla="*/ 2147483646 w 1673"/>
                    <a:gd name="T13" fmla="*/ 2147483646 h 1186"/>
                    <a:gd name="T14" fmla="*/ 2147483646 w 1673"/>
                    <a:gd name="T15" fmla="*/ 2147483646 h 1186"/>
                    <a:gd name="T16" fmla="*/ 2147483646 w 1673"/>
                    <a:gd name="T17" fmla="*/ 2147483646 h 1186"/>
                    <a:gd name="T18" fmla="*/ 2147483646 w 1673"/>
                    <a:gd name="T19" fmla="*/ 2147483646 h 1186"/>
                    <a:gd name="T20" fmla="*/ 2147483646 w 1673"/>
                    <a:gd name="T21" fmla="*/ 2147483646 h 1186"/>
                    <a:gd name="T22" fmla="*/ 2147483646 w 1673"/>
                    <a:gd name="T23" fmla="*/ 2147483646 h 1186"/>
                    <a:gd name="T24" fmla="*/ 2147483646 w 1673"/>
                    <a:gd name="T25" fmla="*/ 2147483646 h 1186"/>
                    <a:gd name="T26" fmla="*/ 2147483646 w 1673"/>
                    <a:gd name="T27" fmla="*/ 2147483646 h 1186"/>
                    <a:gd name="T28" fmla="*/ 2147483646 w 1673"/>
                    <a:gd name="T29" fmla="*/ 2147483646 h 1186"/>
                    <a:gd name="T30" fmla="*/ 2147483646 w 1673"/>
                    <a:gd name="T31" fmla="*/ 2147483646 h 1186"/>
                    <a:gd name="T32" fmla="*/ 2147483646 w 1673"/>
                    <a:gd name="T33" fmla="*/ 2147483646 h 1186"/>
                    <a:gd name="T34" fmla="*/ 0 w 1673"/>
                    <a:gd name="T35" fmla="*/ 2147483646 h 1186"/>
                    <a:gd name="T36" fmla="*/ 0 w 1673"/>
                    <a:gd name="T37" fmla="*/ 2147483646 h 1186"/>
                    <a:gd name="T38" fmla="*/ 2147483646 w 1673"/>
                    <a:gd name="T39" fmla="*/ 0 h 1186"/>
                    <a:gd name="T40" fmla="*/ 2147483646 w 1673"/>
                    <a:gd name="T41" fmla="*/ 0 h 1186"/>
                    <a:gd name="T42" fmla="*/ 2147483646 w 1673"/>
                    <a:gd name="T43" fmla="*/ 2147483646 h 1186"/>
                    <a:gd name="T44" fmla="*/ 2147483646 w 1673"/>
                    <a:gd name="T45" fmla="*/ 2147483646 h 1186"/>
                    <a:gd name="T46" fmla="*/ 2147483646 w 1673"/>
                    <a:gd name="T47" fmla="*/ 2147483646 h 118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73"/>
                    <a:gd name="T73" fmla="*/ 0 h 1186"/>
                    <a:gd name="T74" fmla="*/ 1673 w 1673"/>
                    <a:gd name="T75" fmla="*/ 1186 h 118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73" h="1186">
                      <a:moveTo>
                        <a:pt x="1617" y="1186"/>
                      </a:moveTo>
                      <a:lnTo>
                        <a:pt x="1617" y="1186"/>
                      </a:lnTo>
                      <a:lnTo>
                        <a:pt x="1321" y="1186"/>
                      </a:lnTo>
                      <a:cubicBezTo>
                        <a:pt x="1309" y="1186"/>
                        <a:pt x="1301" y="1177"/>
                        <a:pt x="1301" y="1166"/>
                      </a:cubicBezTo>
                      <a:cubicBezTo>
                        <a:pt x="1301" y="1155"/>
                        <a:pt x="1309" y="1146"/>
                        <a:pt x="1321" y="1146"/>
                      </a:cubicBezTo>
                      <a:lnTo>
                        <a:pt x="1617" y="1146"/>
                      </a:lnTo>
                      <a:cubicBezTo>
                        <a:pt x="1626" y="1146"/>
                        <a:pt x="1633" y="1138"/>
                        <a:pt x="1633" y="1130"/>
                      </a:cubicBezTo>
                      <a:lnTo>
                        <a:pt x="1633" y="56"/>
                      </a:lnTo>
                      <a:cubicBezTo>
                        <a:pt x="1633" y="47"/>
                        <a:pt x="1626" y="40"/>
                        <a:pt x="1617" y="40"/>
                      </a:cubicBezTo>
                      <a:lnTo>
                        <a:pt x="56" y="40"/>
                      </a:lnTo>
                      <a:cubicBezTo>
                        <a:pt x="47" y="40"/>
                        <a:pt x="40" y="47"/>
                        <a:pt x="40" y="56"/>
                      </a:cubicBezTo>
                      <a:lnTo>
                        <a:pt x="40" y="1130"/>
                      </a:lnTo>
                      <a:cubicBezTo>
                        <a:pt x="40" y="1138"/>
                        <a:pt x="47" y="1146"/>
                        <a:pt x="56" y="1146"/>
                      </a:cubicBezTo>
                      <a:lnTo>
                        <a:pt x="1120" y="1146"/>
                      </a:lnTo>
                      <a:cubicBezTo>
                        <a:pt x="1131" y="1146"/>
                        <a:pt x="1140" y="1155"/>
                        <a:pt x="1140" y="1166"/>
                      </a:cubicBezTo>
                      <a:cubicBezTo>
                        <a:pt x="1140" y="1177"/>
                        <a:pt x="1131" y="1186"/>
                        <a:pt x="1120" y="1186"/>
                      </a:cubicBezTo>
                      <a:lnTo>
                        <a:pt x="56" y="1186"/>
                      </a:lnTo>
                      <a:cubicBezTo>
                        <a:pt x="25" y="1186"/>
                        <a:pt x="0" y="1161"/>
                        <a:pt x="0" y="1130"/>
                      </a:cubicBezTo>
                      <a:lnTo>
                        <a:pt x="0" y="56"/>
                      </a:lnTo>
                      <a:cubicBezTo>
                        <a:pt x="0" y="25"/>
                        <a:pt x="25" y="0"/>
                        <a:pt x="56" y="0"/>
                      </a:cubicBezTo>
                      <a:lnTo>
                        <a:pt x="1617" y="0"/>
                      </a:lnTo>
                      <a:cubicBezTo>
                        <a:pt x="1648" y="0"/>
                        <a:pt x="1673" y="25"/>
                        <a:pt x="1673" y="56"/>
                      </a:cubicBezTo>
                      <a:lnTo>
                        <a:pt x="1673" y="1130"/>
                      </a:lnTo>
                      <a:cubicBezTo>
                        <a:pt x="1673" y="1161"/>
                        <a:pt x="1648" y="1186"/>
                        <a:pt x="1617" y="1186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6" name="Freeform 496"/>
                <p:cNvSpPr/>
                <p:nvPr/>
              </p:nvSpPr>
              <p:spPr bwMode="auto">
                <a:xfrm>
                  <a:off x="4560888" y="3779838"/>
                  <a:ext cx="38100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0" y="90"/>
                        <a:pt x="0" y="70"/>
                        <a:pt x="0" y="45"/>
                      </a:cubicBezTo>
                      <a:cubicBezTo>
                        <a:pt x="0" y="20"/>
                        <a:pt x="20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7" name="Freeform 497"/>
                <p:cNvSpPr/>
                <p:nvPr/>
              </p:nvSpPr>
              <p:spPr bwMode="auto">
                <a:xfrm>
                  <a:off x="4643438" y="3779838"/>
                  <a:ext cx="38100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1" y="90"/>
                        <a:pt x="0" y="70"/>
                        <a:pt x="0" y="45"/>
                      </a:cubicBezTo>
                      <a:cubicBezTo>
                        <a:pt x="0" y="20"/>
                        <a:pt x="21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8" name="Freeform 498"/>
                <p:cNvSpPr/>
                <p:nvPr/>
              </p:nvSpPr>
              <p:spPr bwMode="auto">
                <a:xfrm>
                  <a:off x="4727575" y="3779838"/>
                  <a:ext cx="36513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0" y="90"/>
                        <a:pt x="0" y="70"/>
                        <a:pt x="0" y="45"/>
                      </a:cubicBezTo>
                      <a:cubicBezTo>
                        <a:pt x="0" y="20"/>
                        <a:pt x="20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9" name="Freeform 499"/>
                <p:cNvSpPr/>
                <p:nvPr/>
              </p:nvSpPr>
              <p:spPr bwMode="auto">
                <a:xfrm>
                  <a:off x="4810125" y="3779838"/>
                  <a:ext cx="38100" cy="38100"/>
                </a:xfrm>
                <a:custGeom>
                  <a:avLst/>
                  <a:gdLst>
                    <a:gd name="T0" fmla="*/ 2147483646 w 91"/>
                    <a:gd name="T1" fmla="*/ 2147483646 h 90"/>
                    <a:gd name="T2" fmla="*/ 2147483646 w 91"/>
                    <a:gd name="T3" fmla="*/ 2147483646 h 90"/>
                    <a:gd name="T4" fmla="*/ 2147483646 w 91"/>
                    <a:gd name="T5" fmla="*/ 2147483646 h 90"/>
                    <a:gd name="T6" fmla="*/ 0 w 91"/>
                    <a:gd name="T7" fmla="*/ 2147483646 h 90"/>
                    <a:gd name="T8" fmla="*/ 2147483646 w 91"/>
                    <a:gd name="T9" fmla="*/ 0 h 90"/>
                    <a:gd name="T10" fmla="*/ 2147483646 w 91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"/>
                    <a:gd name="T19" fmla="*/ 0 h 90"/>
                    <a:gd name="T20" fmla="*/ 91 w 91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" h="90">
                      <a:moveTo>
                        <a:pt x="91" y="45"/>
                      </a:moveTo>
                      <a:lnTo>
                        <a:pt x="91" y="45"/>
                      </a:lnTo>
                      <a:cubicBezTo>
                        <a:pt x="91" y="70"/>
                        <a:pt x="70" y="90"/>
                        <a:pt x="46" y="90"/>
                      </a:cubicBezTo>
                      <a:cubicBezTo>
                        <a:pt x="21" y="90"/>
                        <a:pt x="0" y="70"/>
                        <a:pt x="0" y="45"/>
                      </a:cubicBezTo>
                      <a:cubicBezTo>
                        <a:pt x="0" y="20"/>
                        <a:pt x="21" y="0"/>
                        <a:pt x="46" y="0"/>
                      </a:cubicBezTo>
                      <a:cubicBezTo>
                        <a:pt x="70" y="0"/>
                        <a:pt x="91" y="20"/>
                        <a:pt x="91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0" name="Freeform 500"/>
                <p:cNvSpPr/>
                <p:nvPr/>
              </p:nvSpPr>
              <p:spPr bwMode="auto">
                <a:xfrm>
                  <a:off x="4552950" y="3835400"/>
                  <a:ext cx="53975" cy="17463"/>
                </a:xfrm>
                <a:custGeom>
                  <a:avLst/>
                  <a:gdLst>
                    <a:gd name="T0" fmla="*/ 2147483646 w 130"/>
                    <a:gd name="T1" fmla="*/ 2147483646 h 40"/>
                    <a:gd name="T2" fmla="*/ 2147483646 w 130"/>
                    <a:gd name="T3" fmla="*/ 2147483646 h 40"/>
                    <a:gd name="T4" fmla="*/ 0 w 130"/>
                    <a:gd name="T5" fmla="*/ 2147483646 h 40"/>
                    <a:gd name="T6" fmla="*/ 0 w 130"/>
                    <a:gd name="T7" fmla="*/ 0 h 40"/>
                    <a:gd name="T8" fmla="*/ 2147483646 w 130"/>
                    <a:gd name="T9" fmla="*/ 0 h 40"/>
                    <a:gd name="T10" fmla="*/ 2147483646 w 130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0"/>
                    <a:gd name="T19" fmla="*/ 0 h 40"/>
                    <a:gd name="T20" fmla="*/ 130 w 13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0" h="40">
                      <a:moveTo>
                        <a:pt x="130" y="40"/>
                      </a:moveTo>
                      <a:lnTo>
                        <a:pt x="130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30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1" name="Freeform 501"/>
                <p:cNvSpPr/>
                <p:nvPr/>
              </p:nvSpPr>
              <p:spPr bwMode="auto">
                <a:xfrm>
                  <a:off x="4635500" y="3835400"/>
                  <a:ext cx="53975" cy="17463"/>
                </a:xfrm>
                <a:custGeom>
                  <a:avLst/>
                  <a:gdLst>
                    <a:gd name="T0" fmla="*/ 2147483646 w 129"/>
                    <a:gd name="T1" fmla="*/ 2147483646 h 40"/>
                    <a:gd name="T2" fmla="*/ 2147483646 w 129"/>
                    <a:gd name="T3" fmla="*/ 2147483646 h 40"/>
                    <a:gd name="T4" fmla="*/ 0 w 129"/>
                    <a:gd name="T5" fmla="*/ 2147483646 h 40"/>
                    <a:gd name="T6" fmla="*/ 0 w 129"/>
                    <a:gd name="T7" fmla="*/ 0 h 40"/>
                    <a:gd name="T8" fmla="*/ 2147483646 w 129"/>
                    <a:gd name="T9" fmla="*/ 0 h 40"/>
                    <a:gd name="T10" fmla="*/ 2147483646 w 129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9"/>
                    <a:gd name="T19" fmla="*/ 0 h 40"/>
                    <a:gd name="T20" fmla="*/ 129 w 129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9" h="40">
                      <a:moveTo>
                        <a:pt x="129" y="40"/>
                      </a:moveTo>
                      <a:lnTo>
                        <a:pt x="129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9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2" name="Freeform 502"/>
                <p:cNvSpPr/>
                <p:nvPr/>
              </p:nvSpPr>
              <p:spPr bwMode="auto">
                <a:xfrm>
                  <a:off x="4718050" y="3835400"/>
                  <a:ext cx="55563" cy="17463"/>
                </a:xfrm>
                <a:custGeom>
                  <a:avLst/>
                  <a:gdLst>
                    <a:gd name="T0" fmla="*/ 2147483646 w 130"/>
                    <a:gd name="T1" fmla="*/ 2147483646 h 40"/>
                    <a:gd name="T2" fmla="*/ 2147483646 w 130"/>
                    <a:gd name="T3" fmla="*/ 2147483646 h 40"/>
                    <a:gd name="T4" fmla="*/ 0 w 130"/>
                    <a:gd name="T5" fmla="*/ 2147483646 h 40"/>
                    <a:gd name="T6" fmla="*/ 0 w 130"/>
                    <a:gd name="T7" fmla="*/ 0 h 40"/>
                    <a:gd name="T8" fmla="*/ 2147483646 w 130"/>
                    <a:gd name="T9" fmla="*/ 0 h 40"/>
                    <a:gd name="T10" fmla="*/ 2147483646 w 130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0"/>
                    <a:gd name="T19" fmla="*/ 0 h 40"/>
                    <a:gd name="T20" fmla="*/ 130 w 13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0" h="40">
                      <a:moveTo>
                        <a:pt x="130" y="40"/>
                      </a:moveTo>
                      <a:lnTo>
                        <a:pt x="130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30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3" name="Freeform 503"/>
                <p:cNvSpPr/>
                <p:nvPr/>
              </p:nvSpPr>
              <p:spPr bwMode="auto">
                <a:xfrm>
                  <a:off x="4802188" y="3835400"/>
                  <a:ext cx="53975" cy="17463"/>
                </a:xfrm>
                <a:custGeom>
                  <a:avLst/>
                  <a:gdLst>
                    <a:gd name="T0" fmla="*/ 2147483646 w 129"/>
                    <a:gd name="T1" fmla="*/ 2147483646 h 40"/>
                    <a:gd name="T2" fmla="*/ 2147483646 w 129"/>
                    <a:gd name="T3" fmla="*/ 2147483646 h 40"/>
                    <a:gd name="T4" fmla="*/ 0 w 129"/>
                    <a:gd name="T5" fmla="*/ 2147483646 h 40"/>
                    <a:gd name="T6" fmla="*/ 0 w 129"/>
                    <a:gd name="T7" fmla="*/ 0 h 40"/>
                    <a:gd name="T8" fmla="*/ 2147483646 w 129"/>
                    <a:gd name="T9" fmla="*/ 0 h 40"/>
                    <a:gd name="T10" fmla="*/ 2147483646 w 129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9"/>
                    <a:gd name="T19" fmla="*/ 0 h 40"/>
                    <a:gd name="T20" fmla="*/ 129 w 129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9" h="40">
                      <a:moveTo>
                        <a:pt x="129" y="40"/>
                      </a:moveTo>
                      <a:lnTo>
                        <a:pt x="129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9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4" name="Freeform 504"/>
                <p:cNvSpPr/>
                <p:nvPr/>
              </p:nvSpPr>
              <p:spPr bwMode="auto">
                <a:xfrm>
                  <a:off x="5021263" y="4124325"/>
                  <a:ext cx="100013" cy="15875"/>
                </a:xfrm>
                <a:custGeom>
                  <a:avLst/>
                  <a:gdLst>
                    <a:gd name="T0" fmla="*/ 2147483646 w 237"/>
                    <a:gd name="T1" fmla="*/ 2147483646 h 40"/>
                    <a:gd name="T2" fmla="*/ 2147483646 w 237"/>
                    <a:gd name="T3" fmla="*/ 2147483646 h 40"/>
                    <a:gd name="T4" fmla="*/ 0 w 237"/>
                    <a:gd name="T5" fmla="*/ 2147483646 h 40"/>
                    <a:gd name="T6" fmla="*/ 0 w 237"/>
                    <a:gd name="T7" fmla="*/ 0 h 40"/>
                    <a:gd name="T8" fmla="*/ 2147483646 w 237"/>
                    <a:gd name="T9" fmla="*/ 0 h 40"/>
                    <a:gd name="T10" fmla="*/ 2147483646 w 237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7"/>
                    <a:gd name="T19" fmla="*/ 0 h 40"/>
                    <a:gd name="T20" fmla="*/ 237 w 237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7" h="40">
                      <a:moveTo>
                        <a:pt x="237" y="40"/>
                      </a:moveTo>
                      <a:lnTo>
                        <a:pt x="237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237" y="0"/>
                      </a:lnTo>
                      <a:lnTo>
                        <a:pt x="237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5" name="Freeform 505"/>
                <p:cNvSpPr/>
                <p:nvPr/>
              </p:nvSpPr>
              <p:spPr bwMode="auto">
                <a:xfrm>
                  <a:off x="4745038" y="3895725"/>
                  <a:ext cx="187325" cy="104775"/>
                </a:xfrm>
                <a:custGeom>
                  <a:avLst/>
                  <a:gdLst>
                    <a:gd name="T0" fmla="*/ 2147483646 w 445"/>
                    <a:gd name="T1" fmla="*/ 0 h 249"/>
                    <a:gd name="T2" fmla="*/ 2147483646 w 445"/>
                    <a:gd name="T3" fmla="*/ 0 h 249"/>
                    <a:gd name="T4" fmla="*/ 0 w 445"/>
                    <a:gd name="T5" fmla="*/ 2147483646 h 249"/>
                    <a:gd name="T6" fmla="*/ 2147483646 w 445"/>
                    <a:gd name="T7" fmla="*/ 2147483646 h 249"/>
                    <a:gd name="T8" fmla="*/ 2147483646 w 445"/>
                    <a:gd name="T9" fmla="*/ 0 h 2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5"/>
                    <a:gd name="T16" fmla="*/ 0 h 249"/>
                    <a:gd name="T17" fmla="*/ 445 w 445"/>
                    <a:gd name="T18" fmla="*/ 249 h 2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5" h="249">
                      <a:moveTo>
                        <a:pt x="222" y="0"/>
                      </a:moveTo>
                      <a:lnTo>
                        <a:pt x="222" y="0"/>
                      </a:lnTo>
                      <a:lnTo>
                        <a:pt x="0" y="249"/>
                      </a:lnTo>
                      <a:lnTo>
                        <a:pt x="445" y="249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6" name="Freeform 506"/>
                <p:cNvSpPr/>
                <p:nvPr/>
              </p:nvSpPr>
              <p:spPr bwMode="auto">
                <a:xfrm>
                  <a:off x="4789488" y="3989388"/>
                  <a:ext cx="98425" cy="80963"/>
                </a:xfrm>
                <a:custGeom>
                  <a:avLst/>
                  <a:gdLst>
                    <a:gd name="T0" fmla="*/ 2147483646 w 233"/>
                    <a:gd name="T1" fmla="*/ 2147483646 h 193"/>
                    <a:gd name="T2" fmla="*/ 2147483646 w 233"/>
                    <a:gd name="T3" fmla="*/ 2147483646 h 193"/>
                    <a:gd name="T4" fmla="*/ 0 w 233"/>
                    <a:gd name="T5" fmla="*/ 2147483646 h 193"/>
                    <a:gd name="T6" fmla="*/ 0 w 233"/>
                    <a:gd name="T7" fmla="*/ 0 h 193"/>
                    <a:gd name="T8" fmla="*/ 2147483646 w 233"/>
                    <a:gd name="T9" fmla="*/ 0 h 193"/>
                    <a:gd name="T10" fmla="*/ 2147483646 w 233"/>
                    <a:gd name="T11" fmla="*/ 2147483646 h 1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3"/>
                    <a:gd name="T19" fmla="*/ 0 h 193"/>
                    <a:gd name="T20" fmla="*/ 233 w 233"/>
                    <a:gd name="T21" fmla="*/ 193 h 1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3" h="193">
                      <a:moveTo>
                        <a:pt x="233" y="193"/>
                      </a:moveTo>
                      <a:lnTo>
                        <a:pt x="233" y="193"/>
                      </a:lnTo>
                      <a:lnTo>
                        <a:pt x="0" y="193"/>
                      </a:lnTo>
                      <a:lnTo>
                        <a:pt x="0" y="0"/>
                      </a:lnTo>
                      <a:lnTo>
                        <a:pt x="233" y="0"/>
                      </a:lnTo>
                      <a:lnTo>
                        <a:pt x="233" y="193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7" name="Freeform 507"/>
                <p:cNvSpPr/>
                <p:nvPr/>
              </p:nvSpPr>
              <p:spPr bwMode="auto">
                <a:xfrm>
                  <a:off x="4789488" y="4081463"/>
                  <a:ext cx="98425" cy="26988"/>
                </a:xfrm>
                <a:custGeom>
                  <a:avLst/>
                  <a:gdLst>
                    <a:gd name="T0" fmla="*/ 2147483646 w 233"/>
                    <a:gd name="T1" fmla="*/ 2147483646 h 66"/>
                    <a:gd name="T2" fmla="*/ 2147483646 w 233"/>
                    <a:gd name="T3" fmla="*/ 2147483646 h 66"/>
                    <a:gd name="T4" fmla="*/ 0 w 233"/>
                    <a:gd name="T5" fmla="*/ 2147483646 h 66"/>
                    <a:gd name="T6" fmla="*/ 0 w 233"/>
                    <a:gd name="T7" fmla="*/ 0 h 66"/>
                    <a:gd name="T8" fmla="*/ 2147483646 w 233"/>
                    <a:gd name="T9" fmla="*/ 0 h 66"/>
                    <a:gd name="T10" fmla="*/ 2147483646 w 233"/>
                    <a:gd name="T11" fmla="*/ 2147483646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3"/>
                    <a:gd name="T19" fmla="*/ 0 h 66"/>
                    <a:gd name="T20" fmla="*/ 233 w 233"/>
                    <a:gd name="T21" fmla="*/ 66 h 6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3" h="66">
                      <a:moveTo>
                        <a:pt x="233" y="66"/>
                      </a:moveTo>
                      <a:lnTo>
                        <a:pt x="233" y="66"/>
                      </a:ln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233" y="0"/>
                      </a:lnTo>
                      <a:lnTo>
                        <a:pt x="233" y="66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8" name="Freeform 508"/>
                <p:cNvSpPr/>
                <p:nvPr/>
              </p:nvSpPr>
              <p:spPr bwMode="auto">
                <a:xfrm>
                  <a:off x="4945063" y="4176713"/>
                  <a:ext cx="44450" cy="44450"/>
                </a:xfrm>
                <a:custGeom>
                  <a:avLst/>
                  <a:gdLst>
                    <a:gd name="T0" fmla="*/ 0 w 107"/>
                    <a:gd name="T1" fmla="*/ 2147483646 h 107"/>
                    <a:gd name="T2" fmla="*/ 0 w 107"/>
                    <a:gd name="T3" fmla="*/ 2147483646 h 107"/>
                    <a:gd name="T4" fmla="*/ 2147483646 w 107"/>
                    <a:gd name="T5" fmla="*/ 0 h 107"/>
                    <a:gd name="T6" fmla="*/ 2147483646 w 107"/>
                    <a:gd name="T7" fmla="*/ 2147483646 h 107"/>
                    <a:gd name="T8" fmla="*/ 2147483646 w 107"/>
                    <a:gd name="T9" fmla="*/ 2147483646 h 107"/>
                    <a:gd name="T10" fmla="*/ 0 w 107"/>
                    <a:gd name="T11" fmla="*/ 2147483646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4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4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9" name="Freeform 509"/>
                <p:cNvSpPr/>
                <p:nvPr/>
              </p:nvSpPr>
              <p:spPr bwMode="auto">
                <a:xfrm>
                  <a:off x="5013325" y="4176713"/>
                  <a:ext cx="44450" cy="44450"/>
                </a:xfrm>
                <a:custGeom>
                  <a:avLst/>
                  <a:gdLst>
                    <a:gd name="T0" fmla="*/ 0 w 107"/>
                    <a:gd name="T1" fmla="*/ 2147483646 h 107"/>
                    <a:gd name="T2" fmla="*/ 0 w 107"/>
                    <a:gd name="T3" fmla="*/ 2147483646 h 107"/>
                    <a:gd name="T4" fmla="*/ 2147483646 w 107"/>
                    <a:gd name="T5" fmla="*/ 0 h 107"/>
                    <a:gd name="T6" fmla="*/ 2147483646 w 107"/>
                    <a:gd name="T7" fmla="*/ 2147483646 h 107"/>
                    <a:gd name="T8" fmla="*/ 2147483646 w 107"/>
                    <a:gd name="T9" fmla="*/ 2147483646 h 107"/>
                    <a:gd name="T10" fmla="*/ 0 w 107"/>
                    <a:gd name="T11" fmla="*/ 2147483646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3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119" name="组合 118"/>
          <p:cNvGrpSpPr/>
          <p:nvPr/>
        </p:nvGrpSpPr>
        <p:grpSpPr>
          <a:xfrm>
            <a:off x="5918271" y="3799305"/>
            <a:ext cx="2711633" cy="2873782"/>
            <a:chOff x="5590844" y="2523955"/>
            <a:chExt cx="2896800" cy="3011238"/>
          </a:xfrm>
        </p:grpSpPr>
        <p:grpSp>
          <p:nvGrpSpPr>
            <p:cNvPr id="116" name="组合 115"/>
            <p:cNvGrpSpPr/>
            <p:nvPr/>
          </p:nvGrpSpPr>
          <p:grpSpPr>
            <a:xfrm>
              <a:off x="5590844" y="2523955"/>
              <a:ext cx="2896800" cy="2657030"/>
              <a:chOff x="5416177" y="4010994"/>
              <a:chExt cx="2896800" cy="2657030"/>
            </a:xfrm>
          </p:grpSpPr>
          <p:cxnSp>
            <p:nvCxnSpPr>
              <p:cNvPr id="181" name="连接符: 肘形 180"/>
              <p:cNvCxnSpPr>
                <a:endCxn id="45" idx="0"/>
              </p:cNvCxnSpPr>
              <p:nvPr/>
            </p:nvCxnSpPr>
            <p:spPr>
              <a:xfrm rot="16200000" flipH="1">
                <a:off x="6950187" y="4564077"/>
                <a:ext cx="1022077" cy="839503"/>
              </a:xfrm>
              <a:prstGeom prst="bentConnector3">
                <a:avLst>
                  <a:gd name="adj1" fmla="val 50000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连接符: 肘形 181"/>
              <p:cNvCxnSpPr>
                <a:endCxn id="43" idx="0"/>
              </p:cNvCxnSpPr>
              <p:nvPr/>
            </p:nvCxnSpPr>
            <p:spPr>
              <a:xfrm rot="5400000">
                <a:off x="5727942" y="4593024"/>
                <a:ext cx="1022080" cy="781610"/>
              </a:xfrm>
              <a:prstGeom prst="bentConnector3">
                <a:avLst>
                  <a:gd name="adj1" fmla="val 50000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/>
            </p:nvCxnSpPr>
            <p:spPr>
              <a:xfrm>
                <a:off x="6839283" y="4472789"/>
                <a:ext cx="0" cy="142854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组合 68"/>
              <p:cNvGrpSpPr/>
              <p:nvPr/>
            </p:nvGrpSpPr>
            <p:grpSpPr>
              <a:xfrm>
                <a:off x="6085136" y="5745749"/>
                <a:ext cx="1543744" cy="11575"/>
                <a:chOff x="2859685" y="4678100"/>
                <a:chExt cx="1543744" cy="11575"/>
              </a:xfrm>
            </p:grpSpPr>
            <p:cxnSp>
              <p:nvCxnSpPr>
                <p:cNvPr id="70" name="直接连接符 69"/>
                <p:cNvCxnSpPr/>
                <p:nvPr/>
              </p:nvCxnSpPr>
              <p:spPr>
                <a:xfrm>
                  <a:off x="2859685" y="4678100"/>
                  <a:ext cx="538691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3864738" y="4689675"/>
                  <a:ext cx="538691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3" name="图片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18" t="13472" r="36504" b="10833"/>
              <a:stretch>
                <a:fillRect/>
              </a:stretch>
            </p:blipFill>
            <p:spPr>
              <a:xfrm>
                <a:off x="5416177" y="5494869"/>
                <a:ext cx="864000" cy="117315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18" t="13472" r="36504" b="10833"/>
              <a:stretch>
                <a:fillRect/>
              </a:stretch>
            </p:blipFill>
            <p:spPr>
              <a:xfrm>
                <a:off x="6432577" y="5494868"/>
                <a:ext cx="864000" cy="117315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18" t="13472" r="36504" b="10833"/>
              <a:stretch>
                <a:fillRect/>
              </a:stretch>
            </p:blipFill>
            <p:spPr>
              <a:xfrm>
                <a:off x="7448977" y="5494868"/>
                <a:ext cx="864000" cy="117315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50" name="组合 29199"/>
              <p:cNvGrpSpPr/>
              <p:nvPr/>
            </p:nvGrpSpPr>
            <p:grpSpPr bwMode="auto">
              <a:xfrm>
                <a:off x="6509177" y="4010994"/>
                <a:ext cx="710799" cy="463234"/>
                <a:chOff x="4487863" y="3709988"/>
                <a:chExt cx="701675" cy="511175"/>
              </a:xfrm>
            </p:grpSpPr>
            <p:sp>
              <p:nvSpPr>
                <p:cNvPr id="151" name="Freeform 495"/>
                <p:cNvSpPr/>
                <p:nvPr/>
              </p:nvSpPr>
              <p:spPr bwMode="auto">
                <a:xfrm>
                  <a:off x="4487863" y="3709988"/>
                  <a:ext cx="701675" cy="498475"/>
                </a:xfrm>
                <a:custGeom>
                  <a:avLst/>
                  <a:gdLst>
                    <a:gd name="T0" fmla="*/ 2147483646 w 1673"/>
                    <a:gd name="T1" fmla="*/ 2147483646 h 1186"/>
                    <a:gd name="T2" fmla="*/ 2147483646 w 1673"/>
                    <a:gd name="T3" fmla="*/ 2147483646 h 1186"/>
                    <a:gd name="T4" fmla="*/ 2147483646 w 1673"/>
                    <a:gd name="T5" fmla="*/ 2147483646 h 1186"/>
                    <a:gd name="T6" fmla="*/ 2147483646 w 1673"/>
                    <a:gd name="T7" fmla="*/ 2147483646 h 1186"/>
                    <a:gd name="T8" fmla="*/ 2147483646 w 1673"/>
                    <a:gd name="T9" fmla="*/ 2147483646 h 1186"/>
                    <a:gd name="T10" fmla="*/ 2147483646 w 1673"/>
                    <a:gd name="T11" fmla="*/ 2147483646 h 1186"/>
                    <a:gd name="T12" fmla="*/ 2147483646 w 1673"/>
                    <a:gd name="T13" fmla="*/ 2147483646 h 1186"/>
                    <a:gd name="T14" fmla="*/ 2147483646 w 1673"/>
                    <a:gd name="T15" fmla="*/ 2147483646 h 1186"/>
                    <a:gd name="T16" fmla="*/ 2147483646 w 1673"/>
                    <a:gd name="T17" fmla="*/ 2147483646 h 1186"/>
                    <a:gd name="T18" fmla="*/ 2147483646 w 1673"/>
                    <a:gd name="T19" fmla="*/ 2147483646 h 1186"/>
                    <a:gd name="T20" fmla="*/ 2147483646 w 1673"/>
                    <a:gd name="T21" fmla="*/ 2147483646 h 1186"/>
                    <a:gd name="T22" fmla="*/ 2147483646 w 1673"/>
                    <a:gd name="T23" fmla="*/ 2147483646 h 1186"/>
                    <a:gd name="T24" fmla="*/ 2147483646 w 1673"/>
                    <a:gd name="T25" fmla="*/ 2147483646 h 1186"/>
                    <a:gd name="T26" fmla="*/ 2147483646 w 1673"/>
                    <a:gd name="T27" fmla="*/ 2147483646 h 1186"/>
                    <a:gd name="T28" fmla="*/ 2147483646 w 1673"/>
                    <a:gd name="T29" fmla="*/ 2147483646 h 1186"/>
                    <a:gd name="T30" fmla="*/ 2147483646 w 1673"/>
                    <a:gd name="T31" fmla="*/ 2147483646 h 1186"/>
                    <a:gd name="T32" fmla="*/ 2147483646 w 1673"/>
                    <a:gd name="T33" fmla="*/ 2147483646 h 1186"/>
                    <a:gd name="T34" fmla="*/ 0 w 1673"/>
                    <a:gd name="T35" fmla="*/ 2147483646 h 1186"/>
                    <a:gd name="T36" fmla="*/ 0 w 1673"/>
                    <a:gd name="T37" fmla="*/ 2147483646 h 1186"/>
                    <a:gd name="T38" fmla="*/ 2147483646 w 1673"/>
                    <a:gd name="T39" fmla="*/ 0 h 1186"/>
                    <a:gd name="T40" fmla="*/ 2147483646 w 1673"/>
                    <a:gd name="T41" fmla="*/ 0 h 1186"/>
                    <a:gd name="T42" fmla="*/ 2147483646 w 1673"/>
                    <a:gd name="T43" fmla="*/ 2147483646 h 1186"/>
                    <a:gd name="T44" fmla="*/ 2147483646 w 1673"/>
                    <a:gd name="T45" fmla="*/ 2147483646 h 1186"/>
                    <a:gd name="T46" fmla="*/ 2147483646 w 1673"/>
                    <a:gd name="T47" fmla="*/ 2147483646 h 118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73"/>
                    <a:gd name="T73" fmla="*/ 0 h 1186"/>
                    <a:gd name="T74" fmla="*/ 1673 w 1673"/>
                    <a:gd name="T75" fmla="*/ 1186 h 118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73" h="1186">
                      <a:moveTo>
                        <a:pt x="1617" y="1186"/>
                      </a:moveTo>
                      <a:lnTo>
                        <a:pt x="1617" y="1186"/>
                      </a:lnTo>
                      <a:lnTo>
                        <a:pt x="1321" y="1186"/>
                      </a:lnTo>
                      <a:cubicBezTo>
                        <a:pt x="1309" y="1186"/>
                        <a:pt x="1301" y="1177"/>
                        <a:pt x="1301" y="1166"/>
                      </a:cubicBezTo>
                      <a:cubicBezTo>
                        <a:pt x="1301" y="1155"/>
                        <a:pt x="1309" y="1146"/>
                        <a:pt x="1321" y="1146"/>
                      </a:cubicBezTo>
                      <a:lnTo>
                        <a:pt x="1617" y="1146"/>
                      </a:lnTo>
                      <a:cubicBezTo>
                        <a:pt x="1626" y="1146"/>
                        <a:pt x="1633" y="1138"/>
                        <a:pt x="1633" y="1130"/>
                      </a:cubicBezTo>
                      <a:lnTo>
                        <a:pt x="1633" y="56"/>
                      </a:lnTo>
                      <a:cubicBezTo>
                        <a:pt x="1633" y="47"/>
                        <a:pt x="1626" y="40"/>
                        <a:pt x="1617" y="40"/>
                      </a:cubicBezTo>
                      <a:lnTo>
                        <a:pt x="56" y="40"/>
                      </a:lnTo>
                      <a:cubicBezTo>
                        <a:pt x="47" y="40"/>
                        <a:pt x="40" y="47"/>
                        <a:pt x="40" y="56"/>
                      </a:cubicBezTo>
                      <a:lnTo>
                        <a:pt x="40" y="1130"/>
                      </a:lnTo>
                      <a:cubicBezTo>
                        <a:pt x="40" y="1138"/>
                        <a:pt x="47" y="1146"/>
                        <a:pt x="56" y="1146"/>
                      </a:cubicBezTo>
                      <a:lnTo>
                        <a:pt x="1120" y="1146"/>
                      </a:lnTo>
                      <a:cubicBezTo>
                        <a:pt x="1131" y="1146"/>
                        <a:pt x="1140" y="1155"/>
                        <a:pt x="1140" y="1166"/>
                      </a:cubicBezTo>
                      <a:cubicBezTo>
                        <a:pt x="1140" y="1177"/>
                        <a:pt x="1131" y="1186"/>
                        <a:pt x="1120" y="1186"/>
                      </a:cubicBezTo>
                      <a:lnTo>
                        <a:pt x="56" y="1186"/>
                      </a:lnTo>
                      <a:cubicBezTo>
                        <a:pt x="25" y="1186"/>
                        <a:pt x="0" y="1161"/>
                        <a:pt x="0" y="1130"/>
                      </a:cubicBezTo>
                      <a:lnTo>
                        <a:pt x="0" y="56"/>
                      </a:lnTo>
                      <a:cubicBezTo>
                        <a:pt x="0" y="25"/>
                        <a:pt x="25" y="0"/>
                        <a:pt x="56" y="0"/>
                      </a:cubicBezTo>
                      <a:lnTo>
                        <a:pt x="1617" y="0"/>
                      </a:lnTo>
                      <a:cubicBezTo>
                        <a:pt x="1648" y="0"/>
                        <a:pt x="1673" y="25"/>
                        <a:pt x="1673" y="56"/>
                      </a:cubicBezTo>
                      <a:lnTo>
                        <a:pt x="1673" y="1130"/>
                      </a:lnTo>
                      <a:cubicBezTo>
                        <a:pt x="1673" y="1161"/>
                        <a:pt x="1648" y="1186"/>
                        <a:pt x="1617" y="1186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2" name="Freeform 496"/>
                <p:cNvSpPr/>
                <p:nvPr/>
              </p:nvSpPr>
              <p:spPr bwMode="auto">
                <a:xfrm>
                  <a:off x="4560888" y="3779838"/>
                  <a:ext cx="38100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0" y="90"/>
                        <a:pt x="0" y="70"/>
                        <a:pt x="0" y="45"/>
                      </a:cubicBezTo>
                      <a:cubicBezTo>
                        <a:pt x="0" y="20"/>
                        <a:pt x="20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3" name="Freeform 497"/>
                <p:cNvSpPr/>
                <p:nvPr/>
              </p:nvSpPr>
              <p:spPr bwMode="auto">
                <a:xfrm>
                  <a:off x="4643438" y="3779838"/>
                  <a:ext cx="38100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1" y="90"/>
                        <a:pt x="0" y="70"/>
                        <a:pt x="0" y="45"/>
                      </a:cubicBezTo>
                      <a:cubicBezTo>
                        <a:pt x="0" y="20"/>
                        <a:pt x="21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4" name="Freeform 498"/>
                <p:cNvSpPr/>
                <p:nvPr/>
              </p:nvSpPr>
              <p:spPr bwMode="auto">
                <a:xfrm>
                  <a:off x="4727575" y="3779838"/>
                  <a:ext cx="36513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0" y="90"/>
                        <a:pt x="0" y="70"/>
                        <a:pt x="0" y="45"/>
                      </a:cubicBezTo>
                      <a:cubicBezTo>
                        <a:pt x="0" y="20"/>
                        <a:pt x="20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5" name="Freeform 499"/>
                <p:cNvSpPr/>
                <p:nvPr/>
              </p:nvSpPr>
              <p:spPr bwMode="auto">
                <a:xfrm>
                  <a:off x="4810125" y="3779838"/>
                  <a:ext cx="38100" cy="38100"/>
                </a:xfrm>
                <a:custGeom>
                  <a:avLst/>
                  <a:gdLst>
                    <a:gd name="T0" fmla="*/ 2147483646 w 91"/>
                    <a:gd name="T1" fmla="*/ 2147483646 h 90"/>
                    <a:gd name="T2" fmla="*/ 2147483646 w 91"/>
                    <a:gd name="T3" fmla="*/ 2147483646 h 90"/>
                    <a:gd name="T4" fmla="*/ 2147483646 w 91"/>
                    <a:gd name="T5" fmla="*/ 2147483646 h 90"/>
                    <a:gd name="T6" fmla="*/ 0 w 91"/>
                    <a:gd name="T7" fmla="*/ 2147483646 h 90"/>
                    <a:gd name="T8" fmla="*/ 2147483646 w 91"/>
                    <a:gd name="T9" fmla="*/ 0 h 90"/>
                    <a:gd name="T10" fmla="*/ 2147483646 w 91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"/>
                    <a:gd name="T19" fmla="*/ 0 h 90"/>
                    <a:gd name="T20" fmla="*/ 91 w 91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" h="90">
                      <a:moveTo>
                        <a:pt x="91" y="45"/>
                      </a:moveTo>
                      <a:lnTo>
                        <a:pt x="91" y="45"/>
                      </a:lnTo>
                      <a:cubicBezTo>
                        <a:pt x="91" y="70"/>
                        <a:pt x="70" y="90"/>
                        <a:pt x="46" y="90"/>
                      </a:cubicBezTo>
                      <a:cubicBezTo>
                        <a:pt x="21" y="90"/>
                        <a:pt x="0" y="70"/>
                        <a:pt x="0" y="45"/>
                      </a:cubicBezTo>
                      <a:cubicBezTo>
                        <a:pt x="0" y="20"/>
                        <a:pt x="21" y="0"/>
                        <a:pt x="46" y="0"/>
                      </a:cubicBezTo>
                      <a:cubicBezTo>
                        <a:pt x="70" y="0"/>
                        <a:pt x="91" y="20"/>
                        <a:pt x="91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6" name="Freeform 500"/>
                <p:cNvSpPr/>
                <p:nvPr/>
              </p:nvSpPr>
              <p:spPr bwMode="auto">
                <a:xfrm>
                  <a:off x="4552950" y="3835400"/>
                  <a:ext cx="53975" cy="17463"/>
                </a:xfrm>
                <a:custGeom>
                  <a:avLst/>
                  <a:gdLst>
                    <a:gd name="T0" fmla="*/ 2147483646 w 130"/>
                    <a:gd name="T1" fmla="*/ 2147483646 h 40"/>
                    <a:gd name="T2" fmla="*/ 2147483646 w 130"/>
                    <a:gd name="T3" fmla="*/ 2147483646 h 40"/>
                    <a:gd name="T4" fmla="*/ 0 w 130"/>
                    <a:gd name="T5" fmla="*/ 2147483646 h 40"/>
                    <a:gd name="T6" fmla="*/ 0 w 130"/>
                    <a:gd name="T7" fmla="*/ 0 h 40"/>
                    <a:gd name="T8" fmla="*/ 2147483646 w 130"/>
                    <a:gd name="T9" fmla="*/ 0 h 40"/>
                    <a:gd name="T10" fmla="*/ 2147483646 w 130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0"/>
                    <a:gd name="T19" fmla="*/ 0 h 40"/>
                    <a:gd name="T20" fmla="*/ 130 w 13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0" h="40">
                      <a:moveTo>
                        <a:pt x="130" y="40"/>
                      </a:moveTo>
                      <a:lnTo>
                        <a:pt x="130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30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7" name="Freeform 501"/>
                <p:cNvSpPr/>
                <p:nvPr/>
              </p:nvSpPr>
              <p:spPr bwMode="auto">
                <a:xfrm>
                  <a:off x="4635500" y="3835400"/>
                  <a:ext cx="53975" cy="17463"/>
                </a:xfrm>
                <a:custGeom>
                  <a:avLst/>
                  <a:gdLst>
                    <a:gd name="T0" fmla="*/ 2147483646 w 129"/>
                    <a:gd name="T1" fmla="*/ 2147483646 h 40"/>
                    <a:gd name="T2" fmla="*/ 2147483646 w 129"/>
                    <a:gd name="T3" fmla="*/ 2147483646 h 40"/>
                    <a:gd name="T4" fmla="*/ 0 w 129"/>
                    <a:gd name="T5" fmla="*/ 2147483646 h 40"/>
                    <a:gd name="T6" fmla="*/ 0 w 129"/>
                    <a:gd name="T7" fmla="*/ 0 h 40"/>
                    <a:gd name="T8" fmla="*/ 2147483646 w 129"/>
                    <a:gd name="T9" fmla="*/ 0 h 40"/>
                    <a:gd name="T10" fmla="*/ 2147483646 w 129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9"/>
                    <a:gd name="T19" fmla="*/ 0 h 40"/>
                    <a:gd name="T20" fmla="*/ 129 w 129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9" h="40">
                      <a:moveTo>
                        <a:pt x="129" y="40"/>
                      </a:moveTo>
                      <a:lnTo>
                        <a:pt x="129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9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8" name="Freeform 502"/>
                <p:cNvSpPr/>
                <p:nvPr/>
              </p:nvSpPr>
              <p:spPr bwMode="auto">
                <a:xfrm>
                  <a:off x="4718050" y="3835400"/>
                  <a:ext cx="55563" cy="17463"/>
                </a:xfrm>
                <a:custGeom>
                  <a:avLst/>
                  <a:gdLst>
                    <a:gd name="T0" fmla="*/ 2147483646 w 130"/>
                    <a:gd name="T1" fmla="*/ 2147483646 h 40"/>
                    <a:gd name="T2" fmla="*/ 2147483646 w 130"/>
                    <a:gd name="T3" fmla="*/ 2147483646 h 40"/>
                    <a:gd name="T4" fmla="*/ 0 w 130"/>
                    <a:gd name="T5" fmla="*/ 2147483646 h 40"/>
                    <a:gd name="T6" fmla="*/ 0 w 130"/>
                    <a:gd name="T7" fmla="*/ 0 h 40"/>
                    <a:gd name="T8" fmla="*/ 2147483646 w 130"/>
                    <a:gd name="T9" fmla="*/ 0 h 40"/>
                    <a:gd name="T10" fmla="*/ 2147483646 w 130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0"/>
                    <a:gd name="T19" fmla="*/ 0 h 40"/>
                    <a:gd name="T20" fmla="*/ 130 w 13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0" h="40">
                      <a:moveTo>
                        <a:pt x="130" y="40"/>
                      </a:moveTo>
                      <a:lnTo>
                        <a:pt x="130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30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9" name="Freeform 503"/>
                <p:cNvSpPr/>
                <p:nvPr/>
              </p:nvSpPr>
              <p:spPr bwMode="auto">
                <a:xfrm>
                  <a:off x="4802188" y="3835400"/>
                  <a:ext cx="53975" cy="17463"/>
                </a:xfrm>
                <a:custGeom>
                  <a:avLst/>
                  <a:gdLst>
                    <a:gd name="T0" fmla="*/ 2147483646 w 129"/>
                    <a:gd name="T1" fmla="*/ 2147483646 h 40"/>
                    <a:gd name="T2" fmla="*/ 2147483646 w 129"/>
                    <a:gd name="T3" fmla="*/ 2147483646 h 40"/>
                    <a:gd name="T4" fmla="*/ 0 w 129"/>
                    <a:gd name="T5" fmla="*/ 2147483646 h 40"/>
                    <a:gd name="T6" fmla="*/ 0 w 129"/>
                    <a:gd name="T7" fmla="*/ 0 h 40"/>
                    <a:gd name="T8" fmla="*/ 2147483646 w 129"/>
                    <a:gd name="T9" fmla="*/ 0 h 40"/>
                    <a:gd name="T10" fmla="*/ 2147483646 w 129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9"/>
                    <a:gd name="T19" fmla="*/ 0 h 40"/>
                    <a:gd name="T20" fmla="*/ 129 w 129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9" h="40">
                      <a:moveTo>
                        <a:pt x="129" y="40"/>
                      </a:moveTo>
                      <a:lnTo>
                        <a:pt x="129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9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0" name="Freeform 504"/>
                <p:cNvSpPr/>
                <p:nvPr/>
              </p:nvSpPr>
              <p:spPr bwMode="auto">
                <a:xfrm>
                  <a:off x="5021263" y="4124325"/>
                  <a:ext cx="100013" cy="15875"/>
                </a:xfrm>
                <a:custGeom>
                  <a:avLst/>
                  <a:gdLst>
                    <a:gd name="T0" fmla="*/ 2147483646 w 237"/>
                    <a:gd name="T1" fmla="*/ 2147483646 h 40"/>
                    <a:gd name="T2" fmla="*/ 2147483646 w 237"/>
                    <a:gd name="T3" fmla="*/ 2147483646 h 40"/>
                    <a:gd name="T4" fmla="*/ 0 w 237"/>
                    <a:gd name="T5" fmla="*/ 2147483646 h 40"/>
                    <a:gd name="T6" fmla="*/ 0 w 237"/>
                    <a:gd name="T7" fmla="*/ 0 h 40"/>
                    <a:gd name="T8" fmla="*/ 2147483646 w 237"/>
                    <a:gd name="T9" fmla="*/ 0 h 40"/>
                    <a:gd name="T10" fmla="*/ 2147483646 w 237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7"/>
                    <a:gd name="T19" fmla="*/ 0 h 40"/>
                    <a:gd name="T20" fmla="*/ 237 w 237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7" h="40">
                      <a:moveTo>
                        <a:pt x="237" y="40"/>
                      </a:moveTo>
                      <a:lnTo>
                        <a:pt x="237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237" y="0"/>
                      </a:lnTo>
                      <a:lnTo>
                        <a:pt x="237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1" name="Freeform 505"/>
                <p:cNvSpPr/>
                <p:nvPr/>
              </p:nvSpPr>
              <p:spPr bwMode="auto">
                <a:xfrm>
                  <a:off x="4745038" y="3895725"/>
                  <a:ext cx="187325" cy="104775"/>
                </a:xfrm>
                <a:custGeom>
                  <a:avLst/>
                  <a:gdLst>
                    <a:gd name="T0" fmla="*/ 2147483646 w 445"/>
                    <a:gd name="T1" fmla="*/ 0 h 249"/>
                    <a:gd name="T2" fmla="*/ 2147483646 w 445"/>
                    <a:gd name="T3" fmla="*/ 0 h 249"/>
                    <a:gd name="T4" fmla="*/ 0 w 445"/>
                    <a:gd name="T5" fmla="*/ 2147483646 h 249"/>
                    <a:gd name="T6" fmla="*/ 2147483646 w 445"/>
                    <a:gd name="T7" fmla="*/ 2147483646 h 249"/>
                    <a:gd name="T8" fmla="*/ 2147483646 w 445"/>
                    <a:gd name="T9" fmla="*/ 0 h 2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5"/>
                    <a:gd name="T16" fmla="*/ 0 h 249"/>
                    <a:gd name="T17" fmla="*/ 445 w 445"/>
                    <a:gd name="T18" fmla="*/ 249 h 2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5" h="249">
                      <a:moveTo>
                        <a:pt x="222" y="0"/>
                      </a:moveTo>
                      <a:lnTo>
                        <a:pt x="222" y="0"/>
                      </a:lnTo>
                      <a:lnTo>
                        <a:pt x="0" y="249"/>
                      </a:lnTo>
                      <a:lnTo>
                        <a:pt x="445" y="249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2" name="Freeform 506"/>
                <p:cNvSpPr/>
                <p:nvPr/>
              </p:nvSpPr>
              <p:spPr bwMode="auto">
                <a:xfrm>
                  <a:off x="4789488" y="3989388"/>
                  <a:ext cx="98425" cy="80963"/>
                </a:xfrm>
                <a:custGeom>
                  <a:avLst/>
                  <a:gdLst>
                    <a:gd name="T0" fmla="*/ 2147483646 w 233"/>
                    <a:gd name="T1" fmla="*/ 2147483646 h 193"/>
                    <a:gd name="T2" fmla="*/ 2147483646 w 233"/>
                    <a:gd name="T3" fmla="*/ 2147483646 h 193"/>
                    <a:gd name="T4" fmla="*/ 0 w 233"/>
                    <a:gd name="T5" fmla="*/ 2147483646 h 193"/>
                    <a:gd name="T6" fmla="*/ 0 w 233"/>
                    <a:gd name="T7" fmla="*/ 0 h 193"/>
                    <a:gd name="T8" fmla="*/ 2147483646 w 233"/>
                    <a:gd name="T9" fmla="*/ 0 h 193"/>
                    <a:gd name="T10" fmla="*/ 2147483646 w 233"/>
                    <a:gd name="T11" fmla="*/ 2147483646 h 1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3"/>
                    <a:gd name="T19" fmla="*/ 0 h 193"/>
                    <a:gd name="T20" fmla="*/ 233 w 233"/>
                    <a:gd name="T21" fmla="*/ 193 h 1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3" h="193">
                      <a:moveTo>
                        <a:pt x="233" y="193"/>
                      </a:moveTo>
                      <a:lnTo>
                        <a:pt x="233" y="193"/>
                      </a:lnTo>
                      <a:lnTo>
                        <a:pt x="0" y="193"/>
                      </a:lnTo>
                      <a:lnTo>
                        <a:pt x="0" y="0"/>
                      </a:lnTo>
                      <a:lnTo>
                        <a:pt x="233" y="0"/>
                      </a:lnTo>
                      <a:lnTo>
                        <a:pt x="233" y="193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3" name="Freeform 507"/>
                <p:cNvSpPr/>
                <p:nvPr/>
              </p:nvSpPr>
              <p:spPr bwMode="auto">
                <a:xfrm>
                  <a:off x="4789488" y="4081463"/>
                  <a:ext cx="98425" cy="26988"/>
                </a:xfrm>
                <a:custGeom>
                  <a:avLst/>
                  <a:gdLst>
                    <a:gd name="T0" fmla="*/ 2147483646 w 233"/>
                    <a:gd name="T1" fmla="*/ 2147483646 h 66"/>
                    <a:gd name="T2" fmla="*/ 2147483646 w 233"/>
                    <a:gd name="T3" fmla="*/ 2147483646 h 66"/>
                    <a:gd name="T4" fmla="*/ 0 w 233"/>
                    <a:gd name="T5" fmla="*/ 2147483646 h 66"/>
                    <a:gd name="T6" fmla="*/ 0 w 233"/>
                    <a:gd name="T7" fmla="*/ 0 h 66"/>
                    <a:gd name="T8" fmla="*/ 2147483646 w 233"/>
                    <a:gd name="T9" fmla="*/ 0 h 66"/>
                    <a:gd name="T10" fmla="*/ 2147483646 w 233"/>
                    <a:gd name="T11" fmla="*/ 2147483646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3"/>
                    <a:gd name="T19" fmla="*/ 0 h 66"/>
                    <a:gd name="T20" fmla="*/ 233 w 233"/>
                    <a:gd name="T21" fmla="*/ 66 h 6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3" h="66">
                      <a:moveTo>
                        <a:pt x="233" y="66"/>
                      </a:moveTo>
                      <a:lnTo>
                        <a:pt x="233" y="66"/>
                      </a:ln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233" y="0"/>
                      </a:lnTo>
                      <a:lnTo>
                        <a:pt x="233" y="66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4" name="Freeform 508"/>
                <p:cNvSpPr/>
                <p:nvPr/>
              </p:nvSpPr>
              <p:spPr bwMode="auto">
                <a:xfrm>
                  <a:off x="4945063" y="4176713"/>
                  <a:ext cx="44450" cy="44450"/>
                </a:xfrm>
                <a:custGeom>
                  <a:avLst/>
                  <a:gdLst>
                    <a:gd name="T0" fmla="*/ 0 w 107"/>
                    <a:gd name="T1" fmla="*/ 2147483646 h 107"/>
                    <a:gd name="T2" fmla="*/ 0 w 107"/>
                    <a:gd name="T3" fmla="*/ 2147483646 h 107"/>
                    <a:gd name="T4" fmla="*/ 2147483646 w 107"/>
                    <a:gd name="T5" fmla="*/ 0 h 107"/>
                    <a:gd name="T6" fmla="*/ 2147483646 w 107"/>
                    <a:gd name="T7" fmla="*/ 2147483646 h 107"/>
                    <a:gd name="T8" fmla="*/ 2147483646 w 107"/>
                    <a:gd name="T9" fmla="*/ 2147483646 h 107"/>
                    <a:gd name="T10" fmla="*/ 0 w 107"/>
                    <a:gd name="T11" fmla="*/ 2147483646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4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4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65" name="Freeform 509"/>
                <p:cNvSpPr/>
                <p:nvPr/>
              </p:nvSpPr>
              <p:spPr bwMode="auto">
                <a:xfrm>
                  <a:off x="5013325" y="4176713"/>
                  <a:ext cx="44450" cy="44450"/>
                </a:xfrm>
                <a:custGeom>
                  <a:avLst/>
                  <a:gdLst>
                    <a:gd name="T0" fmla="*/ 0 w 107"/>
                    <a:gd name="T1" fmla="*/ 2147483646 h 107"/>
                    <a:gd name="T2" fmla="*/ 0 w 107"/>
                    <a:gd name="T3" fmla="*/ 2147483646 h 107"/>
                    <a:gd name="T4" fmla="*/ 2147483646 w 107"/>
                    <a:gd name="T5" fmla="*/ 0 h 107"/>
                    <a:gd name="T6" fmla="*/ 2147483646 w 107"/>
                    <a:gd name="T7" fmla="*/ 2147483646 h 107"/>
                    <a:gd name="T8" fmla="*/ 2147483646 w 107"/>
                    <a:gd name="T9" fmla="*/ 2147483646 h 107"/>
                    <a:gd name="T10" fmla="*/ 0 w 107"/>
                    <a:gd name="T11" fmla="*/ 2147483646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3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187" name="矩形 186"/>
            <p:cNvSpPr/>
            <p:nvPr/>
          </p:nvSpPr>
          <p:spPr>
            <a:xfrm>
              <a:off x="6037395" y="5212620"/>
              <a:ext cx="1799428" cy="322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15k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∣30kWh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9347407" y="3821910"/>
            <a:ext cx="2711633" cy="2837056"/>
            <a:chOff x="8948480" y="2561508"/>
            <a:chExt cx="2896800" cy="2972756"/>
          </a:xfrm>
        </p:grpSpPr>
        <p:grpSp>
          <p:nvGrpSpPr>
            <p:cNvPr id="117" name="组合 116"/>
            <p:cNvGrpSpPr/>
            <p:nvPr/>
          </p:nvGrpSpPr>
          <p:grpSpPr>
            <a:xfrm>
              <a:off x="8948480" y="2561508"/>
              <a:ext cx="2896800" cy="2645519"/>
              <a:chOff x="9064190" y="4022503"/>
              <a:chExt cx="2896800" cy="2645519"/>
            </a:xfrm>
          </p:grpSpPr>
          <p:cxnSp>
            <p:nvCxnSpPr>
              <p:cNvPr id="184" name="连接符: 肘形 183"/>
              <p:cNvCxnSpPr/>
              <p:nvPr/>
            </p:nvCxnSpPr>
            <p:spPr>
              <a:xfrm rot="16200000" flipH="1">
                <a:off x="10663648" y="4500372"/>
                <a:ext cx="891180" cy="839504"/>
              </a:xfrm>
              <a:prstGeom prst="bentConnector3">
                <a:avLst>
                  <a:gd name="adj1" fmla="val 50000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连接符: 肘形 184"/>
              <p:cNvCxnSpPr/>
              <p:nvPr/>
            </p:nvCxnSpPr>
            <p:spPr>
              <a:xfrm rot="5400000">
                <a:off x="9435617" y="4535106"/>
                <a:ext cx="902756" cy="781610"/>
              </a:xfrm>
              <a:prstGeom prst="bentConnector3">
                <a:avLst>
                  <a:gd name="adj1" fmla="val 50000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/>
              <p:cNvCxnSpPr/>
              <p:nvPr/>
            </p:nvCxnSpPr>
            <p:spPr>
              <a:xfrm>
                <a:off x="10487296" y="4474533"/>
                <a:ext cx="0" cy="142854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组合 71"/>
              <p:cNvGrpSpPr/>
              <p:nvPr/>
            </p:nvGrpSpPr>
            <p:grpSpPr>
              <a:xfrm>
                <a:off x="9736869" y="5377289"/>
                <a:ext cx="1543744" cy="11575"/>
                <a:chOff x="2859685" y="4678100"/>
                <a:chExt cx="1543744" cy="11575"/>
              </a:xfrm>
            </p:grpSpPr>
            <p:cxnSp>
              <p:nvCxnSpPr>
                <p:cNvPr id="73" name="直接连接符 72"/>
                <p:cNvCxnSpPr/>
                <p:nvPr/>
              </p:nvCxnSpPr>
              <p:spPr>
                <a:xfrm>
                  <a:off x="2859685" y="4678100"/>
                  <a:ext cx="538691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3864738" y="4689675"/>
                  <a:ext cx="538691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" name="图片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8" t="5645" r="37589" b="2689"/>
              <a:stretch>
                <a:fillRect/>
              </a:stretch>
            </p:blipFill>
            <p:spPr>
              <a:xfrm>
                <a:off x="9064190" y="5108763"/>
                <a:ext cx="864000" cy="155925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8" t="5645" r="37589" b="2689"/>
              <a:stretch>
                <a:fillRect/>
              </a:stretch>
            </p:blipFill>
            <p:spPr>
              <a:xfrm>
                <a:off x="10080590" y="5108763"/>
                <a:ext cx="864000" cy="155925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图片 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8" t="5645" r="37589" b="2689"/>
              <a:stretch>
                <a:fillRect/>
              </a:stretch>
            </p:blipFill>
            <p:spPr>
              <a:xfrm>
                <a:off x="11096990" y="5108762"/>
                <a:ext cx="864000" cy="155925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31" name="组合 29199"/>
              <p:cNvGrpSpPr/>
              <p:nvPr/>
            </p:nvGrpSpPr>
            <p:grpSpPr bwMode="auto">
              <a:xfrm>
                <a:off x="10154051" y="4022503"/>
                <a:ext cx="710799" cy="463234"/>
                <a:chOff x="4487863" y="3709988"/>
                <a:chExt cx="701675" cy="511175"/>
              </a:xfrm>
            </p:grpSpPr>
            <p:sp>
              <p:nvSpPr>
                <p:cNvPr id="132" name="Freeform 495"/>
                <p:cNvSpPr/>
                <p:nvPr/>
              </p:nvSpPr>
              <p:spPr bwMode="auto">
                <a:xfrm>
                  <a:off x="4487863" y="3709988"/>
                  <a:ext cx="701675" cy="498475"/>
                </a:xfrm>
                <a:custGeom>
                  <a:avLst/>
                  <a:gdLst>
                    <a:gd name="T0" fmla="*/ 2147483646 w 1673"/>
                    <a:gd name="T1" fmla="*/ 2147483646 h 1186"/>
                    <a:gd name="T2" fmla="*/ 2147483646 w 1673"/>
                    <a:gd name="T3" fmla="*/ 2147483646 h 1186"/>
                    <a:gd name="T4" fmla="*/ 2147483646 w 1673"/>
                    <a:gd name="T5" fmla="*/ 2147483646 h 1186"/>
                    <a:gd name="T6" fmla="*/ 2147483646 w 1673"/>
                    <a:gd name="T7" fmla="*/ 2147483646 h 1186"/>
                    <a:gd name="T8" fmla="*/ 2147483646 w 1673"/>
                    <a:gd name="T9" fmla="*/ 2147483646 h 1186"/>
                    <a:gd name="T10" fmla="*/ 2147483646 w 1673"/>
                    <a:gd name="T11" fmla="*/ 2147483646 h 1186"/>
                    <a:gd name="T12" fmla="*/ 2147483646 w 1673"/>
                    <a:gd name="T13" fmla="*/ 2147483646 h 1186"/>
                    <a:gd name="T14" fmla="*/ 2147483646 w 1673"/>
                    <a:gd name="T15" fmla="*/ 2147483646 h 1186"/>
                    <a:gd name="T16" fmla="*/ 2147483646 w 1673"/>
                    <a:gd name="T17" fmla="*/ 2147483646 h 1186"/>
                    <a:gd name="T18" fmla="*/ 2147483646 w 1673"/>
                    <a:gd name="T19" fmla="*/ 2147483646 h 1186"/>
                    <a:gd name="T20" fmla="*/ 2147483646 w 1673"/>
                    <a:gd name="T21" fmla="*/ 2147483646 h 1186"/>
                    <a:gd name="T22" fmla="*/ 2147483646 w 1673"/>
                    <a:gd name="T23" fmla="*/ 2147483646 h 1186"/>
                    <a:gd name="T24" fmla="*/ 2147483646 w 1673"/>
                    <a:gd name="T25" fmla="*/ 2147483646 h 1186"/>
                    <a:gd name="T26" fmla="*/ 2147483646 w 1673"/>
                    <a:gd name="T27" fmla="*/ 2147483646 h 1186"/>
                    <a:gd name="T28" fmla="*/ 2147483646 w 1673"/>
                    <a:gd name="T29" fmla="*/ 2147483646 h 1186"/>
                    <a:gd name="T30" fmla="*/ 2147483646 w 1673"/>
                    <a:gd name="T31" fmla="*/ 2147483646 h 1186"/>
                    <a:gd name="T32" fmla="*/ 2147483646 w 1673"/>
                    <a:gd name="T33" fmla="*/ 2147483646 h 1186"/>
                    <a:gd name="T34" fmla="*/ 0 w 1673"/>
                    <a:gd name="T35" fmla="*/ 2147483646 h 1186"/>
                    <a:gd name="T36" fmla="*/ 0 w 1673"/>
                    <a:gd name="T37" fmla="*/ 2147483646 h 1186"/>
                    <a:gd name="T38" fmla="*/ 2147483646 w 1673"/>
                    <a:gd name="T39" fmla="*/ 0 h 1186"/>
                    <a:gd name="T40" fmla="*/ 2147483646 w 1673"/>
                    <a:gd name="T41" fmla="*/ 0 h 1186"/>
                    <a:gd name="T42" fmla="*/ 2147483646 w 1673"/>
                    <a:gd name="T43" fmla="*/ 2147483646 h 1186"/>
                    <a:gd name="T44" fmla="*/ 2147483646 w 1673"/>
                    <a:gd name="T45" fmla="*/ 2147483646 h 1186"/>
                    <a:gd name="T46" fmla="*/ 2147483646 w 1673"/>
                    <a:gd name="T47" fmla="*/ 2147483646 h 118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73"/>
                    <a:gd name="T73" fmla="*/ 0 h 1186"/>
                    <a:gd name="T74" fmla="*/ 1673 w 1673"/>
                    <a:gd name="T75" fmla="*/ 1186 h 118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73" h="1186">
                      <a:moveTo>
                        <a:pt x="1617" y="1186"/>
                      </a:moveTo>
                      <a:lnTo>
                        <a:pt x="1617" y="1186"/>
                      </a:lnTo>
                      <a:lnTo>
                        <a:pt x="1321" y="1186"/>
                      </a:lnTo>
                      <a:cubicBezTo>
                        <a:pt x="1309" y="1186"/>
                        <a:pt x="1301" y="1177"/>
                        <a:pt x="1301" y="1166"/>
                      </a:cubicBezTo>
                      <a:cubicBezTo>
                        <a:pt x="1301" y="1155"/>
                        <a:pt x="1309" y="1146"/>
                        <a:pt x="1321" y="1146"/>
                      </a:cubicBezTo>
                      <a:lnTo>
                        <a:pt x="1617" y="1146"/>
                      </a:lnTo>
                      <a:cubicBezTo>
                        <a:pt x="1626" y="1146"/>
                        <a:pt x="1633" y="1138"/>
                        <a:pt x="1633" y="1130"/>
                      </a:cubicBezTo>
                      <a:lnTo>
                        <a:pt x="1633" y="56"/>
                      </a:lnTo>
                      <a:cubicBezTo>
                        <a:pt x="1633" y="47"/>
                        <a:pt x="1626" y="40"/>
                        <a:pt x="1617" y="40"/>
                      </a:cubicBezTo>
                      <a:lnTo>
                        <a:pt x="56" y="40"/>
                      </a:lnTo>
                      <a:cubicBezTo>
                        <a:pt x="47" y="40"/>
                        <a:pt x="40" y="47"/>
                        <a:pt x="40" y="56"/>
                      </a:cubicBezTo>
                      <a:lnTo>
                        <a:pt x="40" y="1130"/>
                      </a:lnTo>
                      <a:cubicBezTo>
                        <a:pt x="40" y="1138"/>
                        <a:pt x="47" y="1146"/>
                        <a:pt x="56" y="1146"/>
                      </a:cubicBezTo>
                      <a:lnTo>
                        <a:pt x="1120" y="1146"/>
                      </a:lnTo>
                      <a:cubicBezTo>
                        <a:pt x="1131" y="1146"/>
                        <a:pt x="1140" y="1155"/>
                        <a:pt x="1140" y="1166"/>
                      </a:cubicBezTo>
                      <a:cubicBezTo>
                        <a:pt x="1140" y="1177"/>
                        <a:pt x="1131" y="1186"/>
                        <a:pt x="1120" y="1186"/>
                      </a:cubicBezTo>
                      <a:lnTo>
                        <a:pt x="56" y="1186"/>
                      </a:lnTo>
                      <a:cubicBezTo>
                        <a:pt x="25" y="1186"/>
                        <a:pt x="0" y="1161"/>
                        <a:pt x="0" y="1130"/>
                      </a:cubicBezTo>
                      <a:lnTo>
                        <a:pt x="0" y="56"/>
                      </a:lnTo>
                      <a:cubicBezTo>
                        <a:pt x="0" y="25"/>
                        <a:pt x="25" y="0"/>
                        <a:pt x="56" y="0"/>
                      </a:cubicBezTo>
                      <a:lnTo>
                        <a:pt x="1617" y="0"/>
                      </a:lnTo>
                      <a:cubicBezTo>
                        <a:pt x="1648" y="0"/>
                        <a:pt x="1673" y="25"/>
                        <a:pt x="1673" y="56"/>
                      </a:cubicBezTo>
                      <a:lnTo>
                        <a:pt x="1673" y="1130"/>
                      </a:lnTo>
                      <a:cubicBezTo>
                        <a:pt x="1673" y="1161"/>
                        <a:pt x="1648" y="1186"/>
                        <a:pt x="1617" y="1186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33" name="Freeform 496"/>
                <p:cNvSpPr/>
                <p:nvPr/>
              </p:nvSpPr>
              <p:spPr bwMode="auto">
                <a:xfrm>
                  <a:off x="4560888" y="3779838"/>
                  <a:ext cx="38100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0" y="90"/>
                        <a:pt x="0" y="70"/>
                        <a:pt x="0" y="45"/>
                      </a:cubicBezTo>
                      <a:cubicBezTo>
                        <a:pt x="0" y="20"/>
                        <a:pt x="20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34" name="Freeform 497"/>
                <p:cNvSpPr/>
                <p:nvPr/>
              </p:nvSpPr>
              <p:spPr bwMode="auto">
                <a:xfrm>
                  <a:off x="4643438" y="3779838"/>
                  <a:ext cx="38100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1" y="90"/>
                        <a:pt x="0" y="70"/>
                        <a:pt x="0" y="45"/>
                      </a:cubicBezTo>
                      <a:cubicBezTo>
                        <a:pt x="0" y="20"/>
                        <a:pt x="21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35" name="Freeform 498"/>
                <p:cNvSpPr/>
                <p:nvPr/>
              </p:nvSpPr>
              <p:spPr bwMode="auto">
                <a:xfrm>
                  <a:off x="4727575" y="3779838"/>
                  <a:ext cx="36513" cy="38100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0 w 90"/>
                    <a:gd name="T7" fmla="*/ 2147483646 h 90"/>
                    <a:gd name="T8" fmla="*/ 2147483646 w 90"/>
                    <a:gd name="T9" fmla="*/ 0 h 90"/>
                    <a:gd name="T10" fmla="*/ 2147483646 w 90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90"/>
                    <a:gd name="T20" fmla="*/ 90 w 90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90">
                      <a:moveTo>
                        <a:pt x="90" y="45"/>
                      </a:moveTo>
                      <a:lnTo>
                        <a:pt x="90" y="45"/>
                      </a:lnTo>
                      <a:cubicBezTo>
                        <a:pt x="90" y="70"/>
                        <a:pt x="70" y="90"/>
                        <a:pt x="45" y="90"/>
                      </a:cubicBezTo>
                      <a:cubicBezTo>
                        <a:pt x="20" y="90"/>
                        <a:pt x="0" y="70"/>
                        <a:pt x="0" y="45"/>
                      </a:cubicBezTo>
                      <a:cubicBezTo>
                        <a:pt x="0" y="20"/>
                        <a:pt x="20" y="0"/>
                        <a:pt x="45" y="0"/>
                      </a:cubicBezTo>
                      <a:cubicBezTo>
                        <a:pt x="70" y="0"/>
                        <a:pt x="90" y="20"/>
                        <a:pt x="90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36" name="Freeform 499"/>
                <p:cNvSpPr/>
                <p:nvPr/>
              </p:nvSpPr>
              <p:spPr bwMode="auto">
                <a:xfrm>
                  <a:off x="4810125" y="3779838"/>
                  <a:ext cx="38100" cy="38100"/>
                </a:xfrm>
                <a:custGeom>
                  <a:avLst/>
                  <a:gdLst>
                    <a:gd name="T0" fmla="*/ 2147483646 w 91"/>
                    <a:gd name="T1" fmla="*/ 2147483646 h 90"/>
                    <a:gd name="T2" fmla="*/ 2147483646 w 91"/>
                    <a:gd name="T3" fmla="*/ 2147483646 h 90"/>
                    <a:gd name="T4" fmla="*/ 2147483646 w 91"/>
                    <a:gd name="T5" fmla="*/ 2147483646 h 90"/>
                    <a:gd name="T6" fmla="*/ 0 w 91"/>
                    <a:gd name="T7" fmla="*/ 2147483646 h 90"/>
                    <a:gd name="T8" fmla="*/ 2147483646 w 91"/>
                    <a:gd name="T9" fmla="*/ 0 h 90"/>
                    <a:gd name="T10" fmla="*/ 2147483646 w 91"/>
                    <a:gd name="T11" fmla="*/ 2147483646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"/>
                    <a:gd name="T19" fmla="*/ 0 h 90"/>
                    <a:gd name="T20" fmla="*/ 91 w 91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" h="90">
                      <a:moveTo>
                        <a:pt x="91" y="45"/>
                      </a:moveTo>
                      <a:lnTo>
                        <a:pt x="91" y="45"/>
                      </a:lnTo>
                      <a:cubicBezTo>
                        <a:pt x="91" y="70"/>
                        <a:pt x="70" y="90"/>
                        <a:pt x="46" y="90"/>
                      </a:cubicBezTo>
                      <a:cubicBezTo>
                        <a:pt x="21" y="90"/>
                        <a:pt x="0" y="70"/>
                        <a:pt x="0" y="45"/>
                      </a:cubicBezTo>
                      <a:cubicBezTo>
                        <a:pt x="0" y="20"/>
                        <a:pt x="21" y="0"/>
                        <a:pt x="46" y="0"/>
                      </a:cubicBezTo>
                      <a:cubicBezTo>
                        <a:pt x="70" y="0"/>
                        <a:pt x="91" y="20"/>
                        <a:pt x="91" y="45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37" name="Freeform 500"/>
                <p:cNvSpPr/>
                <p:nvPr/>
              </p:nvSpPr>
              <p:spPr bwMode="auto">
                <a:xfrm>
                  <a:off x="4552950" y="3835400"/>
                  <a:ext cx="53975" cy="17463"/>
                </a:xfrm>
                <a:custGeom>
                  <a:avLst/>
                  <a:gdLst>
                    <a:gd name="T0" fmla="*/ 2147483646 w 130"/>
                    <a:gd name="T1" fmla="*/ 2147483646 h 40"/>
                    <a:gd name="T2" fmla="*/ 2147483646 w 130"/>
                    <a:gd name="T3" fmla="*/ 2147483646 h 40"/>
                    <a:gd name="T4" fmla="*/ 0 w 130"/>
                    <a:gd name="T5" fmla="*/ 2147483646 h 40"/>
                    <a:gd name="T6" fmla="*/ 0 w 130"/>
                    <a:gd name="T7" fmla="*/ 0 h 40"/>
                    <a:gd name="T8" fmla="*/ 2147483646 w 130"/>
                    <a:gd name="T9" fmla="*/ 0 h 40"/>
                    <a:gd name="T10" fmla="*/ 2147483646 w 130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0"/>
                    <a:gd name="T19" fmla="*/ 0 h 40"/>
                    <a:gd name="T20" fmla="*/ 130 w 13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0" h="40">
                      <a:moveTo>
                        <a:pt x="130" y="40"/>
                      </a:moveTo>
                      <a:lnTo>
                        <a:pt x="130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30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38" name="Freeform 501"/>
                <p:cNvSpPr/>
                <p:nvPr/>
              </p:nvSpPr>
              <p:spPr bwMode="auto">
                <a:xfrm>
                  <a:off x="4635500" y="3835400"/>
                  <a:ext cx="53975" cy="17463"/>
                </a:xfrm>
                <a:custGeom>
                  <a:avLst/>
                  <a:gdLst>
                    <a:gd name="T0" fmla="*/ 2147483646 w 129"/>
                    <a:gd name="T1" fmla="*/ 2147483646 h 40"/>
                    <a:gd name="T2" fmla="*/ 2147483646 w 129"/>
                    <a:gd name="T3" fmla="*/ 2147483646 h 40"/>
                    <a:gd name="T4" fmla="*/ 0 w 129"/>
                    <a:gd name="T5" fmla="*/ 2147483646 h 40"/>
                    <a:gd name="T6" fmla="*/ 0 w 129"/>
                    <a:gd name="T7" fmla="*/ 0 h 40"/>
                    <a:gd name="T8" fmla="*/ 2147483646 w 129"/>
                    <a:gd name="T9" fmla="*/ 0 h 40"/>
                    <a:gd name="T10" fmla="*/ 2147483646 w 129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9"/>
                    <a:gd name="T19" fmla="*/ 0 h 40"/>
                    <a:gd name="T20" fmla="*/ 129 w 129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9" h="40">
                      <a:moveTo>
                        <a:pt x="129" y="40"/>
                      </a:moveTo>
                      <a:lnTo>
                        <a:pt x="129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9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39" name="Freeform 502"/>
                <p:cNvSpPr/>
                <p:nvPr/>
              </p:nvSpPr>
              <p:spPr bwMode="auto">
                <a:xfrm>
                  <a:off x="4718050" y="3835400"/>
                  <a:ext cx="55563" cy="17463"/>
                </a:xfrm>
                <a:custGeom>
                  <a:avLst/>
                  <a:gdLst>
                    <a:gd name="T0" fmla="*/ 2147483646 w 130"/>
                    <a:gd name="T1" fmla="*/ 2147483646 h 40"/>
                    <a:gd name="T2" fmla="*/ 2147483646 w 130"/>
                    <a:gd name="T3" fmla="*/ 2147483646 h 40"/>
                    <a:gd name="T4" fmla="*/ 0 w 130"/>
                    <a:gd name="T5" fmla="*/ 2147483646 h 40"/>
                    <a:gd name="T6" fmla="*/ 0 w 130"/>
                    <a:gd name="T7" fmla="*/ 0 h 40"/>
                    <a:gd name="T8" fmla="*/ 2147483646 w 130"/>
                    <a:gd name="T9" fmla="*/ 0 h 40"/>
                    <a:gd name="T10" fmla="*/ 2147483646 w 130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0"/>
                    <a:gd name="T19" fmla="*/ 0 h 40"/>
                    <a:gd name="T20" fmla="*/ 130 w 13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0" h="40">
                      <a:moveTo>
                        <a:pt x="130" y="40"/>
                      </a:moveTo>
                      <a:lnTo>
                        <a:pt x="130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30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40" name="Freeform 503"/>
                <p:cNvSpPr/>
                <p:nvPr/>
              </p:nvSpPr>
              <p:spPr bwMode="auto">
                <a:xfrm>
                  <a:off x="4802188" y="3835400"/>
                  <a:ext cx="53975" cy="17463"/>
                </a:xfrm>
                <a:custGeom>
                  <a:avLst/>
                  <a:gdLst>
                    <a:gd name="T0" fmla="*/ 2147483646 w 129"/>
                    <a:gd name="T1" fmla="*/ 2147483646 h 40"/>
                    <a:gd name="T2" fmla="*/ 2147483646 w 129"/>
                    <a:gd name="T3" fmla="*/ 2147483646 h 40"/>
                    <a:gd name="T4" fmla="*/ 0 w 129"/>
                    <a:gd name="T5" fmla="*/ 2147483646 h 40"/>
                    <a:gd name="T6" fmla="*/ 0 w 129"/>
                    <a:gd name="T7" fmla="*/ 0 h 40"/>
                    <a:gd name="T8" fmla="*/ 2147483646 w 129"/>
                    <a:gd name="T9" fmla="*/ 0 h 40"/>
                    <a:gd name="T10" fmla="*/ 2147483646 w 129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9"/>
                    <a:gd name="T19" fmla="*/ 0 h 40"/>
                    <a:gd name="T20" fmla="*/ 129 w 129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9" h="40">
                      <a:moveTo>
                        <a:pt x="129" y="40"/>
                      </a:moveTo>
                      <a:lnTo>
                        <a:pt x="129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9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41" name="Freeform 504"/>
                <p:cNvSpPr/>
                <p:nvPr/>
              </p:nvSpPr>
              <p:spPr bwMode="auto">
                <a:xfrm>
                  <a:off x="5021263" y="4124325"/>
                  <a:ext cx="100013" cy="15875"/>
                </a:xfrm>
                <a:custGeom>
                  <a:avLst/>
                  <a:gdLst>
                    <a:gd name="T0" fmla="*/ 2147483646 w 237"/>
                    <a:gd name="T1" fmla="*/ 2147483646 h 40"/>
                    <a:gd name="T2" fmla="*/ 2147483646 w 237"/>
                    <a:gd name="T3" fmla="*/ 2147483646 h 40"/>
                    <a:gd name="T4" fmla="*/ 0 w 237"/>
                    <a:gd name="T5" fmla="*/ 2147483646 h 40"/>
                    <a:gd name="T6" fmla="*/ 0 w 237"/>
                    <a:gd name="T7" fmla="*/ 0 h 40"/>
                    <a:gd name="T8" fmla="*/ 2147483646 w 237"/>
                    <a:gd name="T9" fmla="*/ 0 h 40"/>
                    <a:gd name="T10" fmla="*/ 2147483646 w 237"/>
                    <a:gd name="T11" fmla="*/ 214748364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7"/>
                    <a:gd name="T19" fmla="*/ 0 h 40"/>
                    <a:gd name="T20" fmla="*/ 237 w 237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7" h="40">
                      <a:moveTo>
                        <a:pt x="237" y="40"/>
                      </a:moveTo>
                      <a:lnTo>
                        <a:pt x="237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237" y="0"/>
                      </a:lnTo>
                      <a:lnTo>
                        <a:pt x="237" y="4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42" name="Freeform 505"/>
                <p:cNvSpPr/>
                <p:nvPr/>
              </p:nvSpPr>
              <p:spPr bwMode="auto">
                <a:xfrm>
                  <a:off x="4745038" y="3895725"/>
                  <a:ext cx="187325" cy="104775"/>
                </a:xfrm>
                <a:custGeom>
                  <a:avLst/>
                  <a:gdLst>
                    <a:gd name="T0" fmla="*/ 2147483646 w 445"/>
                    <a:gd name="T1" fmla="*/ 0 h 249"/>
                    <a:gd name="T2" fmla="*/ 2147483646 w 445"/>
                    <a:gd name="T3" fmla="*/ 0 h 249"/>
                    <a:gd name="T4" fmla="*/ 0 w 445"/>
                    <a:gd name="T5" fmla="*/ 2147483646 h 249"/>
                    <a:gd name="T6" fmla="*/ 2147483646 w 445"/>
                    <a:gd name="T7" fmla="*/ 2147483646 h 249"/>
                    <a:gd name="T8" fmla="*/ 2147483646 w 445"/>
                    <a:gd name="T9" fmla="*/ 0 h 2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5"/>
                    <a:gd name="T16" fmla="*/ 0 h 249"/>
                    <a:gd name="T17" fmla="*/ 445 w 445"/>
                    <a:gd name="T18" fmla="*/ 249 h 2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5" h="249">
                      <a:moveTo>
                        <a:pt x="222" y="0"/>
                      </a:moveTo>
                      <a:lnTo>
                        <a:pt x="222" y="0"/>
                      </a:lnTo>
                      <a:lnTo>
                        <a:pt x="0" y="249"/>
                      </a:lnTo>
                      <a:lnTo>
                        <a:pt x="445" y="249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43" name="Freeform 506"/>
                <p:cNvSpPr/>
                <p:nvPr/>
              </p:nvSpPr>
              <p:spPr bwMode="auto">
                <a:xfrm>
                  <a:off x="4789488" y="3989388"/>
                  <a:ext cx="98425" cy="80963"/>
                </a:xfrm>
                <a:custGeom>
                  <a:avLst/>
                  <a:gdLst>
                    <a:gd name="T0" fmla="*/ 2147483646 w 233"/>
                    <a:gd name="T1" fmla="*/ 2147483646 h 193"/>
                    <a:gd name="T2" fmla="*/ 2147483646 w 233"/>
                    <a:gd name="T3" fmla="*/ 2147483646 h 193"/>
                    <a:gd name="T4" fmla="*/ 0 w 233"/>
                    <a:gd name="T5" fmla="*/ 2147483646 h 193"/>
                    <a:gd name="T6" fmla="*/ 0 w 233"/>
                    <a:gd name="T7" fmla="*/ 0 h 193"/>
                    <a:gd name="T8" fmla="*/ 2147483646 w 233"/>
                    <a:gd name="T9" fmla="*/ 0 h 193"/>
                    <a:gd name="T10" fmla="*/ 2147483646 w 233"/>
                    <a:gd name="T11" fmla="*/ 2147483646 h 1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3"/>
                    <a:gd name="T19" fmla="*/ 0 h 193"/>
                    <a:gd name="T20" fmla="*/ 233 w 233"/>
                    <a:gd name="T21" fmla="*/ 193 h 1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3" h="193">
                      <a:moveTo>
                        <a:pt x="233" y="193"/>
                      </a:moveTo>
                      <a:lnTo>
                        <a:pt x="233" y="193"/>
                      </a:lnTo>
                      <a:lnTo>
                        <a:pt x="0" y="193"/>
                      </a:lnTo>
                      <a:lnTo>
                        <a:pt x="0" y="0"/>
                      </a:lnTo>
                      <a:lnTo>
                        <a:pt x="233" y="0"/>
                      </a:lnTo>
                      <a:lnTo>
                        <a:pt x="233" y="193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44" name="Freeform 507"/>
                <p:cNvSpPr/>
                <p:nvPr/>
              </p:nvSpPr>
              <p:spPr bwMode="auto">
                <a:xfrm>
                  <a:off x="4789488" y="4081463"/>
                  <a:ext cx="98425" cy="26988"/>
                </a:xfrm>
                <a:custGeom>
                  <a:avLst/>
                  <a:gdLst>
                    <a:gd name="T0" fmla="*/ 2147483646 w 233"/>
                    <a:gd name="T1" fmla="*/ 2147483646 h 66"/>
                    <a:gd name="T2" fmla="*/ 2147483646 w 233"/>
                    <a:gd name="T3" fmla="*/ 2147483646 h 66"/>
                    <a:gd name="T4" fmla="*/ 0 w 233"/>
                    <a:gd name="T5" fmla="*/ 2147483646 h 66"/>
                    <a:gd name="T6" fmla="*/ 0 w 233"/>
                    <a:gd name="T7" fmla="*/ 0 h 66"/>
                    <a:gd name="T8" fmla="*/ 2147483646 w 233"/>
                    <a:gd name="T9" fmla="*/ 0 h 66"/>
                    <a:gd name="T10" fmla="*/ 2147483646 w 233"/>
                    <a:gd name="T11" fmla="*/ 2147483646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3"/>
                    <a:gd name="T19" fmla="*/ 0 h 66"/>
                    <a:gd name="T20" fmla="*/ 233 w 233"/>
                    <a:gd name="T21" fmla="*/ 66 h 6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3" h="66">
                      <a:moveTo>
                        <a:pt x="233" y="66"/>
                      </a:moveTo>
                      <a:lnTo>
                        <a:pt x="233" y="66"/>
                      </a:ln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233" y="0"/>
                      </a:lnTo>
                      <a:lnTo>
                        <a:pt x="233" y="66"/>
                      </a:ln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45" name="Freeform 508"/>
                <p:cNvSpPr/>
                <p:nvPr/>
              </p:nvSpPr>
              <p:spPr bwMode="auto">
                <a:xfrm>
                  <a:off x="4945063" y="4176713"/>
                  <a:ext cx="44450" cy="44450"/>
                </a:xfrm>
                <a:custGeom>
                  <a:avLst/>
                  <a:gdLst>
                    <a:gd name="T0" fmla="*/ 0 w 107"/>
                    <a:gd name="T1" fmla="*/ 2147483646 h 107"/>
                    <a:gd name="T2" fmla="*/ 0 w 107"/>
                    <a:gd name="T3" fmla="*/ 2147483646 h 107"/>
                    <a:gd name="T4" fmla="*/ 2147483646 w 107"/>
                    <a:gd name="T5" fmla="*/ 0 h 107"/>
                    <a:gd name="T6" fmla="*/ 2147483646 w 107"/>
                    <a:gd name="T7" fmla="*/ 2147483646 h 107"/>
                    <a:gd name="T8" fmla="*/ 2147483646 w 107"/>
                    <a:gd name="T9" fmla="*/ 2147483646 h 107"/>
                    <a:gd name="T10" fmla="*/ 0 w 107"/>
                    <a:gd name="T11" fmla="*/ 2147483646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4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4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46" name="Freeform 509"/>
                <p:cNvSpPr/>
                <p:nvPr/>
              </p:nvSpPr>
              <p:spPr bwMode="auto">
                <a:xfrm>
                  <a:off x="5013325" y="4176713"/>
                  <a:ext cx="44450" cy="44450"/>
                </a:xfrm>
                <a:custGeom>
                  <a:avLst/>
                  <a:gdLst>
                    <a:gd name="T0" fmla="*/ 0 w 107"/>
                    <a:gd name="T1" fmla="*/ 2147483646 h 107"/>
                    <a:gd name="T2" fmla="*/ 0 w 107"/>
                    <a:gd name="T3" fmla="*/ 2147483646 h 107"/>
                    <a:gd name="T4" fmla="*/ 2147483646 w 107"/>
                    <a:gd name="T5" fmla="*/ 0 h 107"/>
                    <a:gd name="T6" fmla="*/ 2147483646 w 107"/>
                    <a:gd name="T7" fmla="*/ 2147483646 h 107"/>
                    <a:gd name="T8" fmla="*/ 2147483646 w 107"/>
                    <a:gd name="T9" fmla="*/ 2147483646 h 107"/>
                    <a:gd name="T10" fmla="*/ 0 w 107"/>
                    <a:gd name="T11" fmla="*/ 2147483646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3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solidFill>
                  <a:srgbClr val="474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4583"/>
                  <a:endParaRPr lang="zh-CN" altLang="en-US">
                    <a:solidFill>
                      <a:srgbClr val="1D1D1A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188" name="矩形 187"/>
            <p:cNvSpPr/>
            <p:nvPr/>
          </p:nvSpPr>
          <p:spPr>
            <a:xfrm>
              <a:off x="9503674" y="5212619"/>
              <a:ext cx="1799429" cy="321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15k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 ∣ 45kWh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905201" y="447940"/>
            <a:ext cx="1760202" cy="2525387"/>
            <a:chOff x="2621826" y="502001"/>
            <a:chExt cx="1880400" cy="2646179"/>
          </a:xfrm>
        </p:grpSpPr>
        <p:cxnSp>
          <p:nvCxnSpPr>
            <p:cNvPr id="189" name="直接连接符 188"/>
            <p:cNvCxnSpPr/>
            <p:nvPr/>
          </p:nvCxnSpPr>
          <p:spPr>
            <a:xfrm>
              <a:off x="3316881" y="2138733"/>
              <a:ext cx="538691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图片 18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26" t="25555" r="36582" b="23148"/>
            <a:stretch>
              <a:fillRect/>
            </a:stretch>
          </p:blipFill>
          <p:spPr>
            <a:xfrm>
              <a:off x="2621826" y="1901027"/>
              <a:ext cx="864000" cy="7988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1" name="图片 19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26" t="25555" r="36582" b="23148"/>
            <a:stretch>
              <a:fillRect/>
            </a:stretch>
          </p:blipFill>
          <p:spPr>
            <a:xfrm>
              <a:off x="3638226" y="1920205"/>
              <a:ext cx="864000" cy="7988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92" name="组合 29199"/>
            <p:cNvGrpSpPr/>
            <p:nvPr/>
          </p:nvGrpSpPr>
          <p:grpSpPr bwMode="auto">
            <a:xfrm>
              <a:off x="3243104" y="502001"/>
              <a:ext cx="710799" cy="463234"/>
              <a:chOff x="4487863" y="3709988"/>
              <a:chExt cx="701675" cy="511175"/>
            </a:xfrm>
          </p:grpSpPr>
          <p:sp>
            <p:nvSpPr>
              <p:cNvPr id="193" name="Freeform 495"/>
              <p:cNvSpPr/>
              <p:nvPr/>
            </p:nvSpPr>
            <p:spPr bwMode="auto">
              <a:xfrm>
                <a:off x="4487863" y="3709988"/>
                <a:ext cx="701675" cy="498475"/>
              </a:xfrm>
              <a:custGeom>
                <a:avLst/>
                <a:gdLst>
                  <a:gd name="T0" fmla="*/ 2147483646 w 1673"/>
                  <a:gd name="T1" fmla="*/ 2147483646 h 1186"/>
                  <a:gd name="T2" fmla="*/ 2147483646 w 1673"/>
                  <a:gd name="T3" fmla="*/ 2147483646 h 1186"/>
                  <a:gd name="T4" fmla="*/ 2147483646 w 1673"/>
                  <a:gd name="T5" fmla="*/ 2147483646 h 1186"/>
                  <a:gd name="T6" fmla="*/ 2147483646 w 1673"/>
                  <a:gd name="T7" fmla="*/ 2147483646 h 1186"/>
                  <a:gd name="T8" fmla="*/ 2147483646 w 1673"/>
                  <a:gd name="T9" fmla="*/ 2147483646 h 1186"/>
                  <a:gd name="T10" fmla="*/ 2147483646 w 1673"/>
                  <a:gd name="T11" fmla="*/ 2147483646 h 1186"/>
                  <a:gd name="T12" fmla="*/ 2147483646 w 1673"/>
                  <a:gd name="T13" fmla="*/ 2147483646 h 1186"/>
                  <a:gd name="T14" fmla="*/ 2147483646 w 1673"/>
                  <a:gd name="T15" fmla="*/ 2147483646 h 1186"/>
                  <a:gd name="T16" fmla="*/ 2147483646 w 1673"/>
                  <a:gd name="T17" fmla="*/ 2147483646 h 1186"/>
                  <a:gd name="T18" fmla="*/ 2147483646 w 1673"/>
                  <a:gd name="T19" fmla="*/ 2147483646 h 1186"/>
                  <a:gd name="T20" fmla="*/ 2147483646 w 1673"/>
                  <a:gd name="T21" fmla="*/ 2147483646 h 1186"/>
                  <a:gd name="T22" fmla="*/ 2147483646 w 1673"/>
                  <a:gd name="T23" fmla="*/ 2147483646 h 1186"/>
                  <a:gd name="T24" fmla="*/ 2147483646 w 1673"/>
                  <a:gd name="T25" fmla="*/ 2147483646 h 1186"/>
                  <a:gd name="T26" fmla="*/ 2147483646 w 1673"/>
                  <a:gd name="T27" fmla="*/ 2147483646 h 1186"/>
                  <a:gd name="T28" fmla="*/ 2147483646 w 1673"/>
                  <a:gd name="T29" fmla="*/ 2147483646 h 1186"/>
                  <a:gd name="T30" fmla="*/ 2147483646 w 1673"/>
                  <a:gd name="T31" fmla="*/ 2147483646 h 1186"/>
                  <a:gd name="T32" fmla="*/ 2147483646 w 1673"/>
                  <a:gd name="T33" fmla="*/ 2147483646 h 1186"/>
                  <a:gd name="T34" fmla="*/ 0 w 1673"/>
                  <a:gd name="T35" fmla="*/ 2147483646 h 1186"/>
                  <a:gd name="T36" fmla="*/ 0 w 1673"/>
                  <a:gd name="T37" fmla="*/ 2147483646 h 1186"/>
                  <a:gd name="T38" fmla="*/ 2147483646 w 1673"/>
                  <a:gd name="T39" fmla="*/ 0 h 1186"/>
                  <a:gd name="T40" fmla="*/ 2147483646 w 1673"/>
                  <a:gd name="T41" fmla="*/ 0 h 1186"/>
                  <a:gd name="T42" fmla="*/ 2147483646 w 1673"/>
                  <a:gd name="T43" fmla="*/ 2147483646 h 1186"/>
                  <a:gd name="T44" fmla="*/ 2147483646 w 1673"/>
                  <a:gd name="T45" fmla="*/ 2147483646 h 1186"/>
                  <a:gd name="T46" fmla="*/ 2147483646 w 1673"/>
                  <a:gd name="T47" fmla="*/ 2147483646 h 118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73"/>
                  <a:gd name="T73" fmla="*/ 0 h 1186"/>
                  <a:gd name="T74" fmla="*/ 1673 w 1673"/>
                  <a:gd name="T75" fmla="*/ 1186 h 118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73" h="1186">
                    <a:moveTo>
                      <a:pt x="1617" y="1186"/>
                    </a:moveTo>
                    <a:lnTo>
                      <a:pt x="1617" y="1186"/>
                    </a:lnTo>
                    <a:lnTo>
                      <a:pt x="1321" y="1186"/>
                    </a:lnTo>
                    <a:cubicBezTo>
                      <a:pt x="1309" y="1186"/>
                      <a:pt x="1301" y="1177"/>
                      <a:pt x="1301" y="1166"/>
                    </a:cubicBezTo>
                    <a:cubicBezTo>
                      <a:pt x="1301" y="1155"/>
                      <a:pt x="1309" y="1146"/>
                      <a:pt x="1321" y="1146"/>
                    </a:cubicBezTo>
                    <a:lnTo>
                      <a:pt x="1617" y="1146"/>
                    </a:lnTo>
                    <a:cubicBezTo>
                      <a:pt x="1626" y="1146"/>
                      <a:pt x="1633" y="1138"/>
                      <a:pt x="1633" y="1130"/>
                    </a:cubicBezTo>
                    <a:lnTo>
                      <a:pt x="1633" y="56"/>
                    </a:lnTo>
                    <a:cubicBezTo>
                      <a:pt x="1633" y="47"/>
                      <a:pt x="1626" y="40"/>
                      <a:pt x="1617" y="40"/>
                    </a:cubicBezTo>
                    <a:lnTo>
                      <a:pt x="56" y="40"/>
                    </a:lnTo>
                    <a:cubicBezTo>
                      <a:pt x="47" y="40"/>
                      <a:pt x="40" y="47"/>
                      <a:pt x="40" y="56"/>
                    </a:cubicBezTo>
                    <a:lnTo>
                      <a:pt x="40" y="1130"/>
                    </a:lnTo>
                    <a:cubicBezTo>
                      <a:pt x="40" y="1138"/>
                      <a:pt x="47" y="1146"/>
                      <a:pt x="56" y="1146"/>
                    </a:cubicBezTo>
                    <a:lnTo>
                      <a:pt x="1120" y="1146"/>
                    </a:lnTo>
                    <a:cubicBezTo>
                      <a:pt x="1131" y="1146"/>
                      <a:pt x="1140" y="1155"/>
                      <a:pt x="1140" y="1166"/>
                    </a:cubicBezTo>
                    <a:cubicBezTo>
                      <a:pt x="1140" y="1177"/>
                      <a:pt x="1131" y="1186"/>
                      <a:pt x="1120" y="1186"/>
                    </a:cubicBezTo>
                    <a:lnTo>
                      <a:pt x="56" y="1186"/>
                    </a:lnTo>
                    <a:cubicBezTo>
                      <a:pt x="25" y="1186"/>
                      <a:pt x="0" y="1161"/>
                      <a:pt x="0" y="1130"/>
                    </a:cubicBezTo>
                    <a:lnTo>
                      <a:pt x="0" y="56"/>
                    </a:lnTo>
                    <a:cubicBezTo>
                      <a:pt x="0" y="25"/>
                      <a:pt x="25" y="0"/>
                      <a:pt x="56" y="0"/>
                    </a:cubicBezTo>
                    <a:lnTo>
                      <a:pt x="1617" y="0"/>
                    </a:lnTo>
                    <a:cubicBezTo>
                      <a:pt x="1648" y="0"/>
                      <a:pt x="1673" y="25"/>
                      <a:pt x="1673" y="56"/>
                    </a:cubicBezTo>
                    <a:lnTo>
                      <a:pt x="1673" y="1130"/>
                    </a:lnTo>
                    <a:cubicBezTo>
                      <a:pt x="1673" y="1161"/>
                      <a:pt x="1648" y="1186"/>
                      <a:pt x="1617" y="1186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4" name="Freeform 496"/>
              <p:cNvSpPr/>
              <p:nvPr/>
            </p:nvSpPr>
            <p:spPr bwMode="auto">
              <a:xfrm>
                <a:off x="4560888" y="3779838"/>
                <a:ext cx="38100" cy="38100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5" name="Freeform 497"/>
              <p:cNvSpPr/>
              <p:nvPr/>
            </p:nvSpPr>
            <p:spPr bwMode="auto">
              <a:xfrm>
                <a:off x="4643438" y="3779838"/>
                <a:ext cx="38100" cy="38100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1" y="90"/>
                      <a:pt x="0" y="70"/>
                      <a:pt x="0" y="45"/>
                    </a:cubicBezTo>
                    <a:cubicBezTo>
                      <a:pt x="0" y="20"/>
                      <a:pt x="21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6" name="Freeform 498"/>
              <p:cNvSpPr/>
              <p:nvPr/>
            </p:nvSpPr>
            <p:spPr bwMode="auto">
              <a:xfrm>
                <a:off x="4727575" y="3779838"/>
                <a:ext cx="36513" cy="38100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7" name="Freeform 499"/>
              <p:cNvSpPr/>
              <p:nvPr/>
            </p:nvSpPr>
            <p:spPr bwMode="auto">
              <a:xfrm>
                <a:off x="4810125" y="3779838"/>
                <a:ext cx="38100" cy="38100"/>
              </a:xfrm>
              <a:custGeom>
                <a:avLst/>
                <a:gdLst>
                  <a:gd name="T0" fmla="*/ 2147483646 w 91"/>
                  <a:gd name="T1" fmla="*/ 2147483646 h 90"/>
                  <a:gd name="T2" fmla="*/ 2147483646 w 91"/>
                  <a:gd name="T3" fmla="*/ 2147483646 h 90"/>
                  <a:gd name="T4" fmla="*/ 2147483646 w 91"/>
                  <a:gd name="T5" fmla="*/ 2147483646 h 90"/>
                  <a:gd name="T6" fmla="*/ 0 w 91"/>
                  <a:gd name="T7" fmla="*/ 2147483646 h 90"/>
                  <a:gd name="T8" fmla="*/ 2147483646 w 91"/>
                  <a:gd name="T9" fmla="*/ 0 h 90"/>
                  <a:gd name="T10" fmla="*/ 2147483646 w 91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91" y="45"/>
                    </a:moveTo>
                    <a:lnTo>
                      <a:pt x="91" y="45"/>
                    </a:lnTo>
                    <a:cubicBezTo>
                      <a:pt x="91" y="70"/>
                      <a:pt x="70" y="90"/>
                      <a:pt x="46" y="90"/>
                    </a:cubicBezTo>
                    <a:cubicBezTo>
                      <a:pt x="21" y="90"/>
                      <a:pt x="0" y="70"/>
                      <a:pt x="0" y="45"/>
                    </a:cubicBezTo>
                    <a:cubicBezTo>
                      <a:pt x="0" y="20"/>
                      <a:pt x="21" y="0"/>
                      <a:pt x="46" y="0"/>
                    </a:cubicBezTo>
                    <a:cubicBezTo>
                      <a:pt x="70" y="0"/>
                      <a:pt x="91" y="20"/>
                      <a:pt x="91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8" name="Freeform 500"/>
              <p:cNvSpPr/>
              <p:nvPr/>
            </p:nvSpPr>
            <p:spPr bwMode="auto">
              <a:xfrm>
                <a:off x="4552950" y="3835400"/>
                <a:ext cx="53975" cy="17463"/>
              </a:xfrm>
              <a:custGeom>
                <a:avLst/>
                <a:gdLst>
                  <a:gd name="T0" fmla="*/ 2147483646 w 130"/>
                  <a:gd name="T1" fmla="*/ 2147483646 h 40"/>
                  <a:gd name="T2" fmla="*/ 2147483646 w 130"/>
                  <a:gd name="T3" fmla="*/ 2147483646 h 40"/>
                  <a:gd name="T4" fmla="*/ 0 w 130"/>
                  <a:gd name="T5" fmla="*/ 2147483646 h 40"/>
                  <a:gd name="T6" fmla="*/ 0 w 130"/>
                  <a:gd name="T7" fmla="*/ 0 h 40"/>
                  <a:gd name="T8" fmla="*/ 2147483646 w 130"/>
                  <a:gd name="T9" fmla="*/ 0 h 40"/>
                  <a:gd name="T10" fmla="*/ 2147483646 w 130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0"/>
                  <a:gd name="T19" fmla="*/ 0 h 40"/>
                  <a:gd name="T20" fmla="*/ 130 w 13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0" h="40">
                    <a:moveTo>
                      <a:pt x="130" y="40"/>
                    </a:moveTo>
                    <a:lnTo>
                      <a:pt x="130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30" y="0"/>
                    </a:lnTo>
                    <a:lnTo>
                      <a:pt x="130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9" name="Freeform 501"/>
              <p:cNvSpPr/>
              <p:nvPr/>
            </p:nvSpPr>
            <p:spPr bwMode="auto">
              <a:xfrm>
                <a:off x="4635500" y="3835400"/>
                <a:ext cx="53975" cy="17463"/>
              </a:xfrm>
              <a:custGeom>
                <a:avLst/>
                <a:gdLst>
                  <a:gd name="T0" fmla="*/ 2147483646 w 129"/>
                  <a:gd name="T1" fmla="*/ 2147483646 h 40"/>
                  <a:gd name="T2" fmla="*/ 2147483646 w 129"/>
                  <a:gd name="T3" fmla="*/ 2147483646 h 40"/>
                  <a:gd name="T4" fmla="*/ 0 w 129"/>
                  <a:gd name="T5" fmla="*/ 2147483646 h 40"/>
                  <a:gd name="T6" fmla="*/ 0 w 129"/>
                  <a:gd name="T7" fmla="*/ 0 h 40"/>
                  <a:gd name="T8" fmla="*/ 2147483646 w 129"/>
                  <a:gd name="T9" fmla="*/ 0 h 40"/>
                  <a:gd name="T10" fmla="*/ 2147483646 w 129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0"/>
                  <a:gd name="T20" fmla="*/ 129 w 129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0">
                    <a:moveTo>
                      <a:pt x="129" y="40"/>
                    </a:moveTo>
                    <a:lnTo>
                      <a:pt x="129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0" name="Freeform 502"/>
              <p:cNvSpPr/>
              <p:nvPr/>
            </p:nvSpPr>
            <p:spPr bwMode="auto">
              <a:xfrm>
                <a:off x="4718050" y="3835400"/>
                <a:ext cx="55563" cy="17463"/>
              </a:xfrm>
              <a:custGeom>
                <a:avLst/>
                <a:gdLst>
                  <a:gd name="T0" fmla="*/ 2147483646 w 130"/>
                  <a:gd name="T1" fmla="*/ 2147483646 h 40"/>
                  <a:gd name="T2" fmla="*/ 2147483646 w 130"/>
                  <a:gd name="T3" fmla="*/ 2147483646 h 40"/>
                  <a:gd name="T4" fmla="*/ 0 w 130"/>
                  <a:gd name="T5" fmla="*/ 2147483646 h 40"/>
                  <a:gd name="T6" fmla="*/ 0 w 130"/>
                  <a:gd name="T7" fmla="*/ 0 h 40"/>
                  <a:gd name="T8" fmla="*/ 2147483646 w 130"/>
                  <a:gd name="T9" fmla="*/ 0 h 40"/>
                  <a:gd name="T10" fmla="*/ 2147483646 w 130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0"/>
                  <a:gd name="T19" fmla="*/ 0 h 40"/>
                  <a:gd name="T20" fmla="*/ 130 w 13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0" h="40">
                    <a:moveTo>
                      <a:pt x="130" y="40"/>
                    </a:moveTo>
                    <a:lnTo>
                      <a:pt x="130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30" y="0"/>
                    </a:lnTo>
                    <a:lnTo>
                      <a:pt x="130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1" name="Freeform 503"/>
              <p:cNvSpPr/>
              <p:nvPr/>
            </p:nvSpPr>
            <p:spPr bwMode="auto">
              <a:xfrm>
                <a:off x="4802188" y="3835400"/>
                <a:ext cx="53975" cy="17463"/>
              </a:xfrm>
              <a:custGeom>
                <a:avLst/>
                <a:gdLst>
                  <a:gd name="T0" fmla="*/ 2147483646 w 129"/>
                  <a:gd name="T1" fmla="*/ 2147483646 h 40"/>
                  <a:gd name="T2" fmla="*/ 2147483646 w 129"/>
                  <a:gd name="T3" fmla="*/ 2147483646 h 40"/>
                  <a:gd name="T4" fmla="*/ 0 w 129"/>
                  <a:gd name="T5" fmla="*/ 2147483646 h 40"/>
                  <a:gd name="T6" fmla="*/ 0 w 129"/>
                  <a:gd name="T7" fmla="*/ 0 h 40"/>
                  <a:gd name="T8" fmla="*/ 2147483646 w 129"/>
                  <a:gd name="T9" fmla="*/ 0 h 40"/>
                  <a:gd name="T10" fmla="*/ 2147483646 w 129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0"/>
                  <a:gd name="T20" fmla="*/ 129 w 129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0">
                    <a:moveTo>
                      <a:pt x="129" y="40"/>
                    </a:moveTo>
                    <a:lnTo>
                      <a:pt x="129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2" name="Freeform 504"/>
              <p:cNvSpPr/>
              <p:nvPr/>
            </p:nvSpPr>
            <p:spPr bwMode="auto">
              <a:xfrm>
                <a:off x="5021263" y="4124325"/>
                <a:ext cx="100013" cy="15875"/>
              </a:xfrm>
              <a:custGeom>
                <a:avLst/>
                <a:gdLst>
                  <a:gd name="T0" fmla="*/ 2147483646 w 237"/>
                  <a:gd name="T1" fmla="*/ 2147483646 h 40"/>
                  <a:gd name="T2" fmla="*/ 2147483646 w 237"/>
                  <a:gd name="T3" fmla="*/ 2147483646 h 40"/>
                  <a:gd name="T4" fmla="*/ 0 w 237"/>
                  <a:gd name="T5" fmla="*/ 2147483646 h 40"/>
                  <a:gd name="T6" fmla="*/ 0 w 237"/>
                  <a:gd name="T7" fmla="*/ 0 h 40"/>
                  <a:gd name="T8" fmla="*/ 2147483646 w 237"/>
                  <a:gd name="T9" fmla="*/ 0 h 40"/>
                  <a:gd name="T10" fmla="*/ 2147483646 w 237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0"/>
                  <a:gd name="T20" fmla="*/ 237 w 237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0">
                    <a:moveTo>
                      <a:pt x="237" y="40"/>
                    </a:moveTo>
                    <a:lnTo>
                      <a:pt x="237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237" y="0"/>
                    </a:lnTo>
                    <a:lnTo>
                      <a:pt x="237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3" name="Freeform 505"/>
              <p:cNvSpPr/>
              <p:nvPr/>
            </p:nvSpPr>
            <p:spPr bwMode="auto">
              <a:xfrm>
                <a:off x="4745038" y="3895725"/>
                <a:ext cx="187325" cy="104775"/>
              </a:xfrm>
              <a:custGeom>
                <a:avLst/>
                <a:gdLst>
                  <a:gd name="T0" fmla="*/ 2147483646 w 445"/>
                  <a:gd name="T1" fmla="*/ 0 h 249"/>
                  <a:gd name="T2" fmla="*/ 2147483646 w 445"/>
                  <a:gd name="T3" fmla="*/ 0 h 249"/>
                  <a:gd name="T4" fmla="*/ 0 w 445"/>
                  <a:gd name="T5" fmla="*/ 2147483646 h 249"/>
                  <a:gd name="T6" fmla="*/ 2147483646 w 445"/>
                  <a:gd name="T7" fmla="*/ 2147483646 h 249"/>
                  <a:gd name="T8" fmla="*/ 2147483646 w 445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5"/>
                  <a:gd name="T16" fmla="*/ 0 h 249"/>
                  <a:gd name="T17" fmla="*/ 445 w 445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5" h="249">
                    <a:moveTo>
                      <a:pt x="222" y="0"/>
                    </a:moveTo>
                    <a:lnTo>
                      <a:pt x="222" y="0"/>
                    </a:lnTo>
                    <a:lnTo>
                      <a:pt x="0" y="249"/>
                    </a:lnTo>
                    <a:lnTo>
                      <a:pt x="445" y="249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4" name="Freeform 506"/>
              <p:cNvSpPr/>
              <p:nvPr/>
            </p:nvSpPr>
            <p:spPr bwMode="auto">
              <a:xfrm>
                <a:off x="4789488" y="3989388"/>
                <a:ext cx="98425" cy="80963"/>
              </a:xfrm>
              <a:custGeom>
                <a:avLst/>
                <a:gdLst>
                  <a:gd name="T0" fmla="*/ 2147483646 w 233"/>
                  <a:gd name="T1" fmla="*/ 2147483646 h 193"/>
                  <a:gd name="T2" fmla="*/ 2147483646 w 233"/>
                  <a:gd name="T3" fmla="*/ 2147483646 h 193"/>
                  <a:gd name="T4" fmla="*/ 0 w 233"/>
                  <a:gd name="T5" fmla="*/ 2147483646 h 193"/>
                  <a:gd name="T6" fmla="*/ 0 w 233"/>
                  <a:gd name="T7" fmla="*/ 0 h 193"/>
                  <a:gd name="T8" fmla="*/ 2147483646 w 233"/>
                  <a:gd name="T9" fmla="*/ 0 h 193"/>
                  <a:gd name="T10" fmla="*/ 2147483646 w 233"/>
                  <a:gd name="T11" fmla="*/ 2147483646 h 1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3"/>
                  <a:gd name="T19" fmla="*/ 0 h 193"/>
                  <a:gd name="T20" fmla="*/ 233 w 233"/>
                  <a:gd name="T21" fmla="*/ 193 h 1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3" h="193">
                    <a:moveTo>
                      <a:pt x="233" y="193"/>
                    </a:moveTo>
                    <a:lnTo>
                      <a:pt x="233" y="193"/>
                    </a:lnTo>
                    <a:lnTo>
                      <a:pt x="0" y="193"/>
                    </a:lnTo>
                    <a:lnTo>
                      <a:pt x="0" y="0"/>
                    </a:lnTo>
                    <a:lnTo>
                      <a:pt x="233" y="0"/>
                    </a:lnTo>
                    <a:lnTo>
                      <a:pt x="233" y="19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5" name="Freeform 507"/>
              <p:cNvSpPr/>
              <p:nvPr/>
            </p:nvSpPr>
            <p:spPr bwMode="auto">
              <a:xfrm>
                <a:off x="4789488" y="4081463"/>
                <a:ext cx="98425" cy="26988"/>
              </a:xfrm>
              <a:custGeom>
                <a:avLst/>
                <a:gdLst>
                  <a:gd name="T0" fmla="*/ 2147483646 w 233"/>
                  <a:gd name="T1" fmla="*/ 2147483646 h 66"/>
                  <a:gd name="T2" fmla="*/ 2147483646 w 233"/>
                  <a:gd name="T3" fmla="*/ 2147483646 h 66"/>
                  <a:gd name="T4" fmla="*/ 0 w 233"/>
                  <a:gd name="T5" fmla="*/ 2147483646 h 66"/>
                  <a:gd name="T6" fmla="*/ 0 w 233"/>
                  <a:gd name="T7" fmla="*/ 0 h 66"/>
                  <a:gd name="T8" fmla="*/ 2147483646 w 233"/>
                  <a:gd name="T9" fmla="*/ 0 h 66"/>
                  <a:gd name="T10" fmla="*/ 2147483646 w 233"/>
                  <a:gd name="T11" fmla="*/ 214748364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3"/>
                  <a:gd name="T19" fmla="*/ 0 h 66"/>
                  <a:gd name="T20" fmla="*/ 233 w 233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3" h="66">
                    <a:moveTo>
                      <a:pt x="233" y="66"/>
                    </a:moveTo>
                    <a:lnTo>
                      <a:pt x="233" y="66"/>
                    </a:lnTo>
                    <a:lnTo>
                      <a:pt x="0" y="66"/>
                    </a:lnTo>
                    <a:lnTo>
                      <a:pt x="0" y="0"/>
                    </a:lnTo>
                    <a:lnTo>
                      <a:pt x="233" y="0"/>
                    </a:lnTo>
                    <a:lnTo>
                      <a:pt x="233" y="66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6" name="Freeform 508"/>
              <p:cNvSpPr/>
              <p:nvPr/>
            </p:nvSpPr>
            <p:spPr bwMode="auto">
              <a:xfrm>
                <a:off x="4945063" y="4176713"/>
                <a:ext cx="44450" cy="44450"/>
              </a:xfrm>
              <a:custGeom>
                <a:avLst/>
                <a:gdLst>
                  <a:gd name="T0" fmla="*/ 0 w 107"/>
                  <a:gd name="T1" fmla="*/ 2147483646 h 107"/>
                  <a:gd name="T2" fmla="*/ 0 w 107"/>
                  <a:gd name="T3" fmla="*/ 2147483646 h 107"/>
                  <a:gd name="T4" fmla="*/ 2147483646 w 107"/>
                  <a:gd name="T5" fmla="*/ 0 h 107"/>
                  <a:gd name="T6" fmla="*/ 2147483646 w 107"/>
                  <a:gd name="T7" fmla="*/ 2147483646 h 107"/>
                  <a:gd name="T8" fmla="*/ 2147483646 w 107"/>
                  <a:gd name="T9" fmla="*/ 2147483646 h 107"/>
                  <a:gd name="T10" fmla="*/ 0 w 107"/>
                  <a:gd name="T11" fmla="*/ 2147483646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7"/>
                  <a:gd name="T19" fmla="*/ 0 h 107"/>
                  <a:gd name="T20" fmla="*/ 107 w 10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7" h="107">
                    <a:moveTo>
                      <a:pt x="0" y="54"/>
                    </a:moveTo>
                    <a:lnTo>
                      <a:pt x="0" y="54"/>
                    </a:ln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7" y="24"/>
                      <a:pt x="107" y="54"/>
                    </a:cubicBezTo>
                    <a:cubicBezTo>
                      <a:pt x="107" y="83"/>
                      <a:pt x="83" y="107"/>
                      <a:pt x="54" y="107"/>
                    </a:cubicBezTo>
                    <a:cubicBezTo>
                      <a:pt x="24" y="107"/>
                      <a:pt x="0" y="83"/>
                      <a:pt x="0" y="5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7" name="Freeform 509"/>
              <p:cNvSpPr/>
              <p:nvPr/>
            </p:nvSpPr>
            <p:spPr bwMode="auto">
              <a:xfrm>
                <a:off x="5013325" y="4176713"/>
                <a:ext cx="44450" cy="44450"/>
              </a:xfrm>
              <a:custGeom>
                <a:avLst/>
                <a:gdLst>
                  <a:gd name="T0" fmla="*/ 0 w 107"/>
                  <a:gd name="T1" fmla="*/ 2147483646 h 107"/>
                  <a:gd name="T2" fmla="*/ 0 w 107"/>
                  <a:gd name="T3" fmla="*/ 2147483646 h 107"/>
                  <a:gd name="T4" fmla="*/ 2147483646 w 107"/>
                  <a:gd name="T5" fmla="*/ 0 h 107"/>
                  <a:gd name="T6" fmla="*/ 2147483646 w 107"/>
                  <a:gd name="T7" fmla="*/ 2147483646 h 107"/>
                  <a:gd name="T8" fmla="*/ 2147483646 w 107"/>
                  <a:gd name="T9" fmla="*/ 2147483646 h 107"/>
                  <a:gd name="T10" fmla="*/ 0 w 107"/>
                  <a:gd name="T11" fmla="*/ 2147483646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7"/>
                  <a:gd name="T19" fmla="*/ 0 h 107"/>
                  <a:gd name="T20" fmla="*/ 107 w 10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7" h="107">
                    <a:moveTo>
                      <a:pt x="0" y="54"/>
                    </a:moveTo>
                    <a:lnTo>
                      <a:pt x="0" y="54"/>
                    </a:lnTo>
                    <a:cubicBezTo>
                      <a:pt x="0" y="24"/>
                      <a:pt x="24" y="0"/>
                      <a:pt x="53" y="0"/>
                    </a:cubicBezTo>
                    <a:cubicBezTo>
                      <a:pt x="83" y="0"/>
                      <a:pt x="107" y="24"/>
                      <a:pt x="107" y="54"/>
                    </a:cubicBezTo>
                    <a:cubicBezTo>
                      <a:pt x="107" y="83"/>
                      <a:pt x="83" y="107"/>
                      <a:pt x="53" y="107"/>
                    </a:cubicBezTo>
                    <a:cubicBezTo>
                      <a:pt x="24" y="107"/>
                      <a:pt x="0" y="83"/>
                      <a:pt x="0" y="5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cxnSp>
          <p:nvCxnSpPr>
            <p:cNvPr id="208" name="连接符: 肘形 207"/>
            <p:cNvCxnSpPr>
              <a:endCxn id="191" idx="0"/>
            </p:cNvCxnSpPr>
            <p:nvPr/>
          </p:nvCxnSpPr>
          <p:spPr>
            <a:xfrm rot="16200000" flipH="1">
              <a:off x="3387139" y="1237118"/>
              <a:ext cx="963602" cy="402572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连接符: 肘形 208"/>
            <p:cNvCxnSpPr>
              <a:endCxn id="190" idx="0"/>
            </p:cNvCxnSpPr>
            <p:nvPr/>
          </p:nvCxnSpPr>
          <p:spPr>
            <a:xfrm rot="5400000">
              <a:off x="2784911" y="1211134"/>
              <a:ext cx="958809" cy="420977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矩形 209"/>
            <p:cNvSpPr/>
            <p:nvPr/>
          </p:nvSpPr>
          <p:spPr>
            <a:xfrm>
              <a:off x="2827350" y="2825607"/>
              <a:ext cx="1495736" cy="322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∣10kWh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7884117" y="488390"/>
            <a:ext cx="1760202" cy="2481011"/>
            <a:chOff x="6280177" y="93590"/>
            <a:chExt cx="1880400" cy="2599681"/>
          </a:xfrm>
        </p:grpSpPr>
        <p:cxnSp>
          <p:nvCxnSpPr>
            <p:cNvPr id="212" name="连接符: 肘形 211"/>
            <p:cNvCxnSpPr>
              <a:endCxn id="216" idx="0"/>
            </p:cNvCxnSpPr>
            <p:nvPr/>
          </p:nvCxnSpPr>
          <p:spPr>
            <a:xfrm rot="16200000" flipH="1">
              <a:off x="7244172" y="635778"/>
              <a:ext cx="564798" cy="404012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连接符: 肘形 212"/>
            <p:cNvCxnSpPr>
              <a:endCxn id="215" idx="0"/>
            </p:cNvCxnSpPr>
            <p:nvPr/>
          </p:nvCxnSpPr>
          <p:spPr>
            <a:xfrm rot="5400000">
              <a:off x="6632355" y="620822"/>
              <a:ext cx="579184" cy="41954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>
              <a:off x="6950834" y="1367746"/>
              <a:ext cx="538691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5" name="图片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8" t="13472" r="36504" b="10833"/>
            <a:stretch>
              <a:fillRect/>
            </a:stretch>
          </p:blipFill>
          <p:spPr>
            <a:xfrm>
              <a:off x="6280177" y="1120184"/>
              <a:ext cx="864000" cy="11731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6" name="图片 2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8" t="13472" r="36504" b="10833"/>
            <a:stretch>
              <a:fillRect/>
            </a:stretch>
          </p:blipFill>
          <p:spPr>
            <a:xfrm>
              <a:off x="7296577" y="1120183"/>
              <a:ext cx="864000" cy="11731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17" name="组合 29199"/>
            <p:cNvGrpSpPr/>
            <p:nvPr/>
          </p:nvGrpSpPr>
          <p:grpSpPr bwMode="auto">
            <a:xfrm>
              <a:off x="6864408" y="93590"/>
              <a:ext cx="710799" cy="463234"/>
              <a:chOff x="4487863" y="3709988"/>
              <a:chExt cx="701675" cy="511175"/>
            </a:xfrm>
          </p:grpSpPr>
          <p:sp>
            <p:nvSpPr>
              <p:cNvPr id="219" name="Freeform 495"/>
              <p:cNvSpPr/>
              <p:nvPr/>
            </p:nvSpPr>
            <p:spPr bwMode="auto">
              <a:xfrm>
                <a:off x="4487863" y="3709988"/>
                <a:ext cx="701675" cy="498475"/>
              </a:xfrm>
              <a:custGeom>
                <a:avLst/>
                <a:gdLst>
                  <a:gd name="T0" fmla="*/ 2147483646 w 1673"/>
                  <a:gd name="T1" fmla="*/ 2147483646 h 1186"/>
                  <a:gd name="T2" fmla="*/ 2147483646 w 1673"/>
                  <a:gd name="T3" fmla="*/ 2147483646 h 1186"/>
                  <a:gd name="T4" fmla="*/ 2147483646 w 1673"/>
                  <a:gd name="T5" fmla="*/ 2147483646 h 1186"/>
                  <a:gd name="T6" fmla="*/ 2147483646 w 1673"/>
                  <a:gd name="T7" fmla="*/ 2147483646 h 1186"/>
                  <a:gd name="T8" fmla="*/ 2147483646 w 1673"/>
                  <a:gd name="T9" fmla="*/ 2147483646 h 1186"/>
                  <a:gd name="T10" fmla="*/ 2147483646 w 1673"/>
                  <a:gd name="T11" fmla="*/ 2147483646 h 1186"/>
                  <a:gd name="T12" fmla="*/ 2147483646 w 1673"/>
                  <a:gd name="T13" fmla="*/ 2147483646 h 1186"/>
                  <a:gd name="T14" fmla="*/ 2147483646 w 1673"/>
                  <a:gd name="T15" fmla="*/ 2147483646 h 1186"/>
                  <a:gd name="T16" fmla="*/ 2147483646 w 1673"/>
                  <a:gd name="T17" fmla="*/ 2147483646 h 1186"/>
                  <a:gd name="T18" fmla="*/ 2147483646 w 1673"/>
                  <a:gd name="T19" fmla="*/ 2147483646 h 1186"/>
                  <a:gd name="T20" fmla="*/ 2147483646 w 1673"/>
                  <a:gd name="T21" fmla="*/ 2147483646 h 1186"/>
                  <a:gd name="T22" fmla="*/ 2147483646 w 1673"/>
                  <a:gd name="T23" fmla="*/ 2147483646 h 1186"/>
                  <a:gd name="T24" fmla="*/ 2147483646 w 1673"/>
                  <a:gd name="T25" fmla="*/ 2147483646 h 1186"/>
                  <a:gd name="T26" fmla="*/ 2147483646 w 1673"/>
                  <a:gd name="T27" fmla="*/ 2147483646 h 1186"/>
                  <a:gd name="T28" fmla="*/ 2147483646 w 1673"/>
                  <a:gd name="T29" fmla="*/ 2147483646 h 1186"/>
                  <a:gd name="T30" fmla="*/ 2147483646 w 1673"/>
                  <a:gd name="T31" fmla="*/ 2147483646 h 1186"/>
                  <a:gd name="T32" fmla="*/ 2147483646 w 1673"/>
                  <a:gd name="T33" fmla="*/ 2147483646 h 1186"/>
                  <a:gd name="T34" fmla="*/ 0 w 1673"/>
                  <a:gd name="T35" fmla="*/ 2147483646 h 1186"/>
                  <a:gd name="T36" fmla="*/ 0 w 1673"/>
                  <a:gd name="T37" fmla="*/ 2147483646 h 1186"/>
                  <a:gd name="T38" fmla="*/ 2147483646 w 1673"/>
                  <a:gd name="T39" fmla="*/ 0 h 1186"/>
                  <a:gd name="T40" fmla="*/ 2147483646 w 1673"/>
                  <a:gd name="T41" fmla="*/ 0 h 1186"/>
                  <a:gd name="T42" fmla="*/ 2147483646 w 1673"/>
                  <a:gd name="T43" fmla="*/ 2147483646 h 1186"/>
                  <a:gd name="T44" fmla="*/ 2147483646 w 1673"/>
                  <a:gd name="T45" fmla="*/ 2147483646 h 1186"/>
                  <a:gd name="T46" fmla="*/ 2147483646 w 1673"/>
                  <a:gd name="T47" fmla="*/ 2147483646 h 118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73"/>
                  <a:gd name="T73" fmla="*/ 0 h 1186"/>
                  <a:gd name="T74" fmla="*/ 1673 w 1673"/>
                  <a:gd name="T75" fmla="*/ 1186 h 118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73" h="1186">
                    <a:moveTo>
                      <a:pt x="1617" y="1186"/>
                    </a:moveTo>
                    <a:lnTo>
                      <a:pt x="1617" y="1186"/>
                    </a:lnTo>
                    <a:lnTo>
                      <a:pt x="1321" y="1186"/>
                    </a:lnTo>
                    <a:cubicBezTo>
                      <a:pt x="1309" y="1186"/>
                      <a:pt x="1301" y="1177"/>
                      <a:pt x="1301" y="1166"/>
                    </a:cubicBezTo>
                    <a:cubicBezTo>
                      <a:pt x="1301" y="1155"/>
                      <a:pt x="1309" y="1146"/>
                      <a:pt x="1321" y="1146"/>
                    </a:cubicBezTo>
                    <a:lnTo>
                      <a:pt x="1617" y="1146"/>
                    </a:lnTo>
                    <a:cubicBezTo>
                      <a:pt x="1626" y="1146"/>
                      <a:pt x="1633" y="1138"/>
                      <a:pt x="1633" y="1130"/>
                    </a:cubicBezTo>
                    <a:lnTo>
                      <a:pt x="1633" y="56"/>
                    </a:lnTo>
                    <a:cubicBezTo>
                      <a:pt x="1633" y="47"/>
                      <a:pt x="1626" y="40"/>
                      <a:pt x="1617" y="40"/>
                    </a:cubicBezTo>
                    <a:lnTo>
                      <a:pt x="56" y="40"/>
                    </a:lnTo>
                    <a:cubicBezTo>
                      <a:pt x="47" y="40"/>
                      <a:pt x="40" y="47"/>
                      <a:pt x="40" y="56"/>
                    </a:cubicBezTo>
                    <a:lnTo>
                      <a:pt x="40" y="1130"/>
                    </a:lnTo>
                    <a:cubicBezTo>
                      <a:pt x="40" y="1138"/>
                      <a:pt x="47" y="1146"/>
                      <a:pt x="56" y="1146"/>
                    </a:cubicBezTo>
                    <a:lnTo>
                      <a:pt x="1120" y="1146"/>
                    </a:lnTo>
                    <a:cubicBezTo>
                      <a:pt x="1131" y="1146"/>
                      <a:pt x="1140" y="1155"/>
                      <a:pt x="1140" y="1166"/>
                    </a:cubicBezTo>
                    <a:cubicBezTo>
                      <a:pt x="1140" y="1177"/>
                      <a:pt x="1131" y="1186"/>
                      <a:pt x="1120" y="1186"/>
                    </a:cubicBezTo>
                    <a:lnTo>
                      <a:pt x="56" y="1186"/>
                    </a:lnTo>
                    <a:cubicBezTo>
                      <a:pt x="25" y="1186"/>
                      <a:pt x="0" y="1161"/>
                      <a:pt x="0" y="1130"/>
                    </a:cubicBezTo>
                    <a:lnTo>
                      <a:pt x="0" y="56"/>
                    </a:lnTo>
                    <a:cubicBezTo>
                      <a:pt x="0" y="25"/>
                      <a:pt x="25" y="0"/>
                      <a:pt x="56" y="0"/>
                    </a:cubicBezTo>
                    <a:lnTo>
                      <a:pt x="1617" y="0"/>
                    </a:lnTo>
                    <a:cubicBezTo>
                      <a:pt x="1648" y="0"/>
                      <a:pt x="1673" y="25"/>
                      <a:pt x="1673" y="56"/>
                    </a:cubicBezTo>
                    <a:lnTo>
                      <a:pt x="1673" y="1130"/>
                    </a:lnTo>
                    <a:cubicBezTo>
                      <a:pt x="1673" y="1161"/>
                      <a:pt x="1648" y="1186"/>
                      <a:pt x="1617" y="1186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0" name="Freeform 496"/>
              <p:cNvSpPr/>
              <p:nvPr/>
            </p:nvSpPr>
            <p:spPr bwMode="auto">
              <a:xfrm>
                <a:off x="4560888" y="3779838"/>
                <a:ext cx="38100" cy="38100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1" name="Freeform 497"/>
              <p:cNvSpPr/>
              <p:nvPr/>
            </p:nvSpPr>
            <p:spPr bwMode="auto">
              <a:xfrm>
                <a:off x="4643438" y="3779838"/>
                <a:ext cx="38100" cy="38100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1" y="90"/>
                      <a:pt x="0" y="70"/>
                      <a:pt x="0" y="45"/>
                    </a:cubicBezTo>
                    <a:cubicBezTo>
                      <a:pt x="0" y="20"/>
                      <a:pt x="21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2" name="Freeform 498"/>
              <p:cNvSpPr/>
              <p:nvPr/>
            </p:nvSpPr>
            <p:spPr bwMode="auto">
              <a:xfrm>
                <a:off x="4727575" y="3779838"/>
                <a:ext cx="36513" cy="38100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3" name="Freeform 499"/>
              <p:cNvSpPr/>
              <p:nvPr/>
            </p:nvSpPr>
            <p:spPr bwMode="auto">
              <a:xfrm>
                <a:off x="4810125" y="3779838"/>
                <a:ext cx="38100" cy="38100"/>
              </a:xfrm>
              <a:custGeom>
                <a:avLst/>
                <a:gdLst>
                  <a:gd name="T0" fmla="*/ 2147483646 w 91"/>
                  <a:gd name="T1" fmla="*/ 2147483646 h 90"/>
                  <a:gd name="T2" fmla="*/ 2147483646 w 91"/>
                  <a:gd name="T3" fmla="*/ 2147483646 h 90"/>
                  <a:gd name="T4" fmla="*/ 2147483646 w 91"/>
                  <a:gd name="T5" fmla="*/ 2147483646 h 90"/>
                  <a:gd name="T6" fmla="*/ 0 w 91"/>
                  <a:gd name="T7" fmla="*/ 2147483646 h 90"/>
                  <a:gd name="T8" fmla="*/ 2147483646 w 91"/>
                  <a:gd name="T9" fmla="*/ 0 h 90"/>
                  <a:gd name="T10" fmla="*/ 2147483646 w 91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91" y="45"/>
                    </a:moveTo>
                    <a:lnTo>
                      <a:pt x="91" y="45"/>
                    </a:lnTo>
                    <a:cubicBezTo>
                      <a:pt x="91" y="70"/>
                      <a:pt x="70" y="90"/>
                      <a:pt x="46" y="90"/>
                    </a:cubicBezTo>
                    <a:cubicBezTo>
                      <a:pt x="21" y="90"/>
                      <a:pt x="0" y="70"/>
                      <a:pt x="0" y="45"/>
                    </a:cubicBezTo>
                    <a:cubicBezTo>
                      <a:pt x="0" y="20"/>
                      <a:pt x="21" y="0"/>
                      <a:pt x="46" y="0"/>
                    </a:cubicBezTo>
                    <a:cubicBezTo>
                      <a:pt x="70" y="0"/>
                      <a:pt x="91" y="20"/>
                      <a:pt x="91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4" name="Freeform 500"/>
              <p:cNvSpPr/>
              <p:nvPr/>
            </p:nvSpPr>
            <p:spPr bwMode="auto">
              <a:xfrm>
                <a:off x="4552950" y="3835400"/>
                <a:ext cx="53975" cy="17463"/>
              </a:xfrm>
              <a:custGeom>
                <a:avLst/>
                <a:gdLst>
                  <a:gd name="T0" fmla="*/ 2147483646 w 130"/>
                  <a:gd name="T1" fmla="*/ 2147483646 h 40"/>
                  <a:gd name="T2" fmla="*/ 2147483646 w 130"/>
                  <a:gd name="T3" fmla="*/ 2147483646 h 40"/>
                  <a:gd name="T4" fmla="*/ 0 w 130"/>
                  <a:gd name="T5" fmla="*/ 2147483646 h 40"/>
                  <a:gd name="T6" fmla="*/ 0 w 130"/>
                  <a:gd name="T7" fmla="*/ 0 h 40"/>
                  <a:gd name="T8" fmla="*/ 2147483646 w 130"/>
                  <a:gd name="T9" fmla="*/ 0 h 40"/>
                  <a:gd name="T10" fmla="*/ 2147483646 w 130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0"/>
                  <a:gd name="T19" fmla="*/ 0 h 40"/>
                  <a:gd name="T20" fmla="*/ 130 w 13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0" h="40">
                    <a:moveTo>
                      <a:pt x="130" y="40"/>
                    </a:moveTo>
                    <a:lnTo>
                      <a:pt x="130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30" y="0"/>
                    </a:lnTo>
                    <a:lnTo>
                      <a:pt x="130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5" name="Freeform 501"/>
              <p:cNvSpPr/>
              <p:nvPr/>
            </p:nvSpPr>
            <p:spPr bwMode="auto">
              <a:xfrm>
                <a:off x="4635500" y="3835400"/>
                <a:ext cx="53975" cy="17463"/>
              </a:xfrm>
              <a:custGeom>
                <a:avLst/>
                <a:gdLst>
                  <a:gd name="T0" fmla="*/ 2147483646 w 129"/>
                  <a:gd name="T1" fmla="*/ 2147483646 h 40"/>
                  <a:gd name="T2" fmla="*/ 2147483646 w 129"/>
                  <a:gd name="T3" fmla="*/ 2147483646 h 40"/>
                  <a:gd name="T4" fmla="*/ 0 w 129"/>
                  <a:gd name="T5" fmla="*/ 2147483646 h 40"/>
                  <a:gd name="T6" fmla="*/ 0 w 129"/>
                  <a:gd name="T7" fmla="*/ 0 h 40"/>
                  <a:gd name="T8" fmla="*/ 2147483646 w 129"/>
                  <a:gd name="T9" fmla="*/ 0 h 40"/>
                  <a:gd name="T10" fmla="*/ 2147483646 w 129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0"/>
                  <a:gd name="T20" fmla="*/ 129 w 129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0">
                    <a:moveTo>
                      <a:pt x="129" y="40"/>
                    </a:moveTo>
                    <a:lnTo>
                      <a:pt x="129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6" name="Freeform 502"/>
              <p:cNvSpPr/>
              <p:nvPr/>
            </p:nvSpPr>
            <p:spPr bwMode="auto">
              <a:xfrm>
                <a:off x="4718050" y="3835400"/>
                <a:ext cx="55563" cy="17463"/>
              </a:xfrm>
              <a:custGeom>
                <a:avLst/>
                <a:gdLst>
                  <a:gd name="T0" fmla="*/ 2147483646 w 130"/>
                  <a:gd name="T1" fmla="*/ 2147483646 h 40"/>
                  <a:gd name="T2" fmla="*/ 2147483646 w 130"/>
                  <a:gd name="T3" fmla="*/ 2147483646 h 40"/>
                  <a:gd name="T4" fmla="*/ 0 w 130"/>
                  <a:gd name="T5" fmla="*/ 2147483646 h 40"/>
                  <a:gd name="T6" fmla="*/ 0 w 130"/>
                  <a:gd name="T7" fmla="*/ 0 h 40"/>
                  <a:gd name="T8" fmla="*/ 2147483646 w 130"/>
                  <a:gd name="T9" fmla="*/ 0 h 40"/>
                  <a:gd name="T10" fmla="*/ 2147483646 w 130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0"/>
                  <a:gd name="T19" fmla="*/ 0 h 40"/>
                  <a:gd name="T20" fmla="*/ 130 w 13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0" h="40">
                    <a:moveTo>
                      <a:pt x="130" y="40"/>
                    </a:moveTo>
                    <a:lnTo>
                      <a:pt x="130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30" y="0"/>
                    </a:lnTo>
                    <a:lnTo>
                      <a:pt x="130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7" name="Freeform 503"/>
              <p:cNvSpPr/>
              <p:nvPr/>
            </p:nvSpPr>
            <p:spPr bwMode="auto">
              <a:xfrm>
                <a:off x="4802188" y="3835400"/>
                <a:ext cx="53975" cy="17463"/>
              </a:xfrm>
              <a:custGeom>
                <a:avLst/>
                <a:gdLst>
                  <a:gd name="T0" fmla="*/ 2147483646 w 129"/>
                  <a:gd name="T1" fmla="*/ 2147483646 h 40"/>
                  <a:gd name="T2" fmla="*/ 2147483646 w 129"/>
                  <a:gd name="T3" fmla="*/ 2147483646 h 40"/>
                  <a:gd name="T4" fmla="*/ 0 w 129"/>
                  <a:gd name="T5" fmla="*/ 2147483646 h 40"/>
                  <a:gd name="T6" fmla="*/ 0 w 129"/>
                  <a:gd name="T7" fmla="*/ 0 h 40"/>
                  <a:gd name="T8" fmla="*/ 2147483646 w 129"/>
                  <a:gd name="T9" fmla="*/ 0 h 40"/>
                  <a:gd name="T10" fmla="*/ 2147483646 w 129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0"/>
                  <a:gd name="T20" fmla="*/ 129 w 129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0">
                    <a:moveTo>
                      <a:pt x="129" y="40"/>
                    </a:moveTo>
                    <a:lnTo>
                      <a:pt x="129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8" name="Freeform 504"/>
              <p:cNvSpPr/>
              <p:nvPr/>
            </p:nvSpPr>
            <p:spPr bwMode="auto">
              <a:xfrm>
                <a:off x="5021263" y="4124325"/>
                <a:ext cx="100013" cy="15875"/>
              </a:xfrm>
              <a:custGeom>
                <a:avLst/>
                <a:gdLst>
                  <a:gd name="T0" fmla="*/ 2147483646 w 237"/>
                  <a:gd name="T1" fmla="*/ 2147483646 h 40"/>
                  <a:gd name="T2" fmla="*/ 2147483646 w 237"/>
                  <a:gd name="T3" fmla="*/ 2147483646 h 40"/>
                  <a:gd name="T4" fmla="*/ 0 w 237"/>
                  <a:gd name="T5" fmla="*/ 2147483646 h 40"/>
                  <a:gd name="T6" fmla="*/ 0 w 237"/>
                  <a:gd name="T7" fmla="*/ 0 h 40"/>
                  <a:gd name="T8" fmla="*/ 2147483646 w 237"/>
                  <a:gd name="T9" fmla="*/ 0 h 40"/>
                  <a:gd name="T10" fmla="*/ 2147483646 w 237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0"/>
                  <a:gd name="T20" fmla="*/ 237 w 237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0">
                    <a:moveTo>
                      <a:pt x="237" y="40"/>
                    </a:moveTo>
                    <a:lnTo>
                      <a:pt x="237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237" y="0"/>
                    </a:lnTo>
                    <a:lnTo>
                      <a:pt x="237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9" name="Freeform 505"/>
              <p:cNvSpPr/>
              <p:nvPr/>
            </p:nvSpPr>
            <p:spPr bwMode="auto">
              <a:xfrm>
                <a:off x="4745038" y="3895725"/>
                <a:ext cx="187325" cy="104775"/>
              </a:xfrm>
              <a:custGeom>
                <a:avLst/>
                <a:gdLst>
                  <a:gd name="T0" fmla="*/ 2147483646 w 445"/>
                  <a:gd name="T1" fmla="*/ 0 h 249"/>
                  <a:gd name="T2" fmla="*/ 2147483646 w 445"/>
                  <a:gd name="T3" fmla="*/ 0 h 249"/>
                  <a:gd name="T4" fmla="*/ 0 w 445"/>
                  <a:gd name="T5" fmla="*/ 2147483646 h 249"/>
                  <a:gd name="T6" fmla="*/ 2147483646 w 445"/>
                  <a:gd name="T7" fmla="*/ 2147483646 h 249"/>
                  <a:gd name="T8" fmla="*/ 2147483646 w 445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5"/>
                  <a:gd name="T16" fmla="*/ 0 h 249"/>
                  <a:gd name="T17" fmla="*/ 445 w 445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5" h="249">
                    <a:moveTo>
                      <a:pt x="222" y="0"/>
                    </a:moveTo>
                    <a:lnTo>
                      <a:pt x="222" y="0"/>
                    </a:lnTo>
                    <a:lnTo>
                      <a:pt x="0" y="249"/>
                    </a:lnTo>
                    <a:lnTo>
                      <a:pt x="445" y="249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0" name="Freeform 506"/>
              <p:cNvSpPr/>
              <p:nvPr/>
            </p:nvSpPr>
            <p:spPr bwMode="auto">
              <a:xfrm>
                <a:off x="4789488" y="3989388"/>
                <a:ext cx="98425" cy="80963"/>
              </a:xfrm>
              <a:custGeom>
                <a:avLst/>
                <a:gdLst>
                  <a:gd name="T0" fmla="*/ 2147483646 w 233"/>
                  <a:gd name="T1" fmla="*/ 2147483646 h 193"/>
                  <a:gd name="T2" fmla="*/ 2147483646 w 233"/>
                  <a:gd name="T3" fmla="*/ 2147483646 h 193"/>
                  <a:gd name="T4" fmla="*/ 0 w 233"/>
                  <a:gd name="T5" fmla="*/ 2147483646 h 193"/>
                  <a:gd name="T6" fmla="*/ 0 w 233"/>
                  <a:gd name="T7" fmla="*/ 0 h 193"/>
                  <a:gd name="T8" fmla="*/ 2147483646 w 233"/>
                  <a:gd name="T9" fmla="*/ 0 h 193"/>
                  <a:gd name="T10" fmla="*/ 2147483646 w 233"/>
                  <a:gd name="T11" fmla="*/ 2147483646 h 1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3"/>
                  <a:gd name="T19" fmla="*/ 0 h 193"/>
                  <a:gd name="T20" fmla="*/ 233 w 233"/>
                  <a:gd name="T21" fmla="*/ 193 h 1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3" h="193">
                    <a:moveTo>
                      <a:pt x="233" y="193"/>
                    </a:moveTo>
                    <a:lnTo>
                      <a:pt x="233" y="193"/>
                    </a:lnTo>
                    <a:lnTo>
                      <a:pt x="0" y="193"/>
                    </a:lnTo>
                    <a:lnTo>
                      <a:pt x="0" y="0"/>
                    </a:lnTo>
                    <a:lnTo>
                      <a:pt x="233" y="0"/>
                    </a:lnTo>
                    <a:lnTo>
                      <a:pt x="233" y="19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1" name="Freeform 507"/>
              <p:cNvSpPr/>
              <p:nvPr/>
            </p:nvSpPr>
            <p:spPr bwMode="auto">
              <a:xfrm>
                <a:off x="4789488" y="4081463"/>
                <a:ext cx="98425" cy="26988"/>
              </a:xfrm>
              <a:custGeom>
                <a:avLst/>
                <a:gdLst>
                  <a:gd name="T0" fmla="*/ 2147483646 w 233"/>
                  <a:gd name="T1" fmla="*/ 2147483646 h 66"/>
                  <a:gd name="T2" fmla="*/ 2147483646 w 233"/>
                  <a:gd name="T3" fmla="*/ 2147483646 h 66"/>
                  <a:gd name="T4" fmla="*/ 0 w 233"/>
                  <a:gd name="T5" fmla="*/ 2147483646 h 66"/>
                  <a:gd name="T6" fmla="*/ 0 w 233"/>
                  <a:gd name="T7" fmla="*/ 0 h 66"/>
                  <a:gd name="T8" fmla="*/ 2147483646 w 233"/>
                  <a:gd name="T9" fmla="*/ 0 h 66"/>
                  <a:gd name="T10" fmla="*/ 2147483646 w 233"/>
                  <a:gd name="T11" fmla="*/ 214748364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3"/>
                  <a:gd name="T19" fmla="*/ 0 h 66"/>
                  <a:gd name="T20" fmla="*/ 233 w 233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3" h="66">
                    <a:moveTo>
                      <a:pt x="233" y="66"/>
                    </a:moveTo>
                    <a:lnTo>
                      <a:pt x="233" y="66"/>
                    </a:lnTo>
                    <a:lnTo>
                      <a:pt x="0" y="66"/>
                    </a:lnTo>
                    <a:lnTo>
                      <a:pt x="0" y="0"/>
                    </a:lnTo>
                    <a:lnTo>
                      <a:pt x="233" y="0"/>
                    </a:lnTo>
                    <a:lnTo>
                      <a:pt x="233" y="66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2" name="Freeform 508"/>
              <p:cNvSpPr/>
              <p:nvPr/>
            </p:nvSpPr>
            <p:spPr bwMode="auto">
              <a:xfrm>
                <a:off x="4945063" y="4176713"/>
                <a:ext cx="44450" cy="44450"/>
              </a:xfrm>
              <a:custGeom>
                <a:avLst/>
                <a:gdLst>
                  <a:gd name="T0" fmla="*/ 0 w 107"/>
                  <a:gd name="T1" fmla="*/ 2147483646 h 107"/>
                  <a:gd name="T2" fmla="*/ 0 w 107"/>
                  <a:gd name="T3" fmla="*/ 2147483646 h 107"/>
                  <a:gd name="T4" fmla="*/ 2147483646 w 107"/>
                  <a:gd name="T5" fmla="*/ 0 h 107"/>
                  <a:gd name="T6" fmla="*/ 2147483646 w 107"/>
                  <a:gd name="T7" fmla="*/ 2147483646 h 107"/>
                  <a:gd name="T8" fmla="*/ 2147483646 w 107"/>
                  <a:gd name="T9" fmla="*/ 2147483646 h 107"/>
                  <a:gd name="T10" fmla="*/ 0 w 107"/>
                  <a:gd name="T11" fmla="*/ 2147483646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7"/>
                  <a:gd name="T19" fmla="*/ 0 h 107"/>
                  <a:gd name="T20" fmla="*/ 107 w 10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7" h="107">
                    <a:moveTo>
                      <a:pt x="0" y="54"/>
                    </a:moveTo>
                    <a:lnTo>
                      <a:pt x="0" y="54"/>
                    </a:ln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7" y="24"/>
                      <a:pt x="107" y="54"/>
                    </a:cubicBezTo>
                    <a:cubicBezTo>
                      <a:pt x="107" y="83"/>
                      <a:pt x="83" y="107"/>
                      <a:pt x="54" y="107"/>
                    </a:cubicBezTo>
                    <a:cubicBezTo>
                      <a:pt x="24" y="107"/>
                      <a:pt x="0" y="83"/>
                      <a:pt x="0" y="5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3" name="Freeform 509"/>
              <p:cNvSpPr/>
              <p:nvPr/>
            </p:nvSpPr>
            <p:spPr bwMode="auto">
              <a:xfrm>
                <a:off x="5013325" y="4176713"/>
                <a:ext cx="44450" cy="44450"/>
              </a:xfrm>
              <a:custGeom>
                <a:avLst/>
                <a:gdLst>
                  <a:gd name="T0" fmla="*/ 0 w 107"/>
                  <a:gd name="T1" fmla="*/ 2147483646 h 107"/>
                  <a:gd name="T2" fmla="*/ 0 w 107"/>
                  <a:gd name="T3" fmla="*/ 2147483646 h 107"/>
                  <a:gd name="T4" fmla="*/ 2147483646 w 107"/>
                  <a:gd name="T5" fmla="*/ 0 h 107"/>
                  <a:gd name="T6" fmla="*/ 2147483646 w 107"/>
                  <a:gd name="T7" fmla="*/ 2147483646 h 107"/>
                  <a:gd name="T8" fmla="*/ 2147483646 w 107"/>
                  <a:gd name="T9" fmla="*/ 2147483646 h 107"/>
                  <a:gd name="T10" fmla="*/ 0 w 107"/>
                  <a:gd name="T11" fmla="*/ 2147483646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7"/>
                  <a:gd name="T19" fmla="*/ 0 h 107"/>
                  <a:gd name="T20" fmla="*/ 107 w 10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7" h="107">
                    <a:moveTo>
                      <a:pt x="0" y="54"/>
                    </a:moveTo>
                    <a:lnTo>
                      <a:pt x="0" y="54"/>
                    </a:lnTo>
                    <a:cubicBezTo>
                      <a:pt x="0" y="24"/>
                      <a:pt x="24" y="0"/>
                      <a:pt x="53" y="0"/>
                    </a:cubicBezTo>
                    <a:cubicBezTo>
                      <a:pt x="83" y="0"/>
                      <a:pt x="107" y="24"/>
                      <a:pt x="107" y="54"/>
                    </a:cubicBezTo>
                    <a:cubicBezTo>
                      <a:pt x="107" y="83"/>
                      <a:pt x="83" y="107"/>
                      <a:pt x="53" y="107"/>
                    </a:cubicBezTo>
                    <a:cubicBezTo>
                      <a:pt x="24" y="107"/>
                      <a:pt x="0" y="83"/>
                      <a:pt x="0" y="5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218" name="矩形 217"/>
            <p:cNvSpPr/>
            <p:nvPr/>
          </p:nvSpPr>
          <p:spPr>
            <a:xfrm>
              <a:off x="6481588" y="2370698"/>
              <a:ext cx="1495736" cy="322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10k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∣20kWh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9859179" y="457838"/>
            <a:ext cx="1760202" cy="2511563"/>
            <a:chOff x="9776340" y="64798"/>
            <a:chExt cx="1880400" cy="2631694"/>
          </a:xfrm>
        </p:grpSpPr>
        <p:cxnSp>
          <p:nvCxnSpPr>
            <p:cNvPr id="235" name="连接符: 肘形 234"/>
            <p:cNvCxnSpPr/>
            <p:nvPr/>
          </p:nvCxnSpPr>
          <p:spPr>
            <a:xfrm rot="16200000" flipH="1">
              <a:off x="10735704" y="450616"/>
              <a:ext cx="564798" cy="404012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连接符: 肘形 235"/>
            <p:cNvCxnSpPr/>
            <p:nvPr/>
          </p:nvCxnSpPr>
          <p:spPr>
            <a:xfrm rot="5400000">
              <a:off x="10123887" y="435660"/>
              <a:ext cx="579184" cy="41954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>
              <a:off x="10417294" y="1035380"/>
              <a:ext cx="538691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8" name="图片 2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8" t="5645" r="37589" b="2689"/>
            <a:stretch>
              <a:fillRect/>
            </a:stretch>
          </p:blipFill>
          <p:spPr>
            <a:xfrm>
              <a:off x="9776340" y="753257"/>
              <a:ext cx="864000" cy="15592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9" name="图片 2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8" t="5645" r="37589" b="2689"/>
            <a:stretch>
              <a:fillRect/>
            </a:stretch>
          </p:blipFill>
          <p:spPr>
            <a:xfrm>
              <a:off x="10792740" y="753257"/>
              <a:ext cx="864000" cy="15592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0" name="组合 239"/>
            <p:cNvGrpSpPr/>
            <p:nvPr/>
          </p:nvGrpSpPr>
          <p:grpSpPr>
            <a:xfrm>
              <a:off x="10372226" y="64798"/>
              <a:ext cx="710799" cy="463253"/>
              <a:chOff x="9201718" y="7265"/>
              <a:chExt cx="710799" cy="463253"/>
            </a:xfrm>
          </p:grpSpPr>
          <p:sp>
            <p:nvSpPr>
              <p:cNvPr id="242" name="矩形 241"/>
              <p:cNvSpPr/>
              <p:nvPr/>
            </p:nvSpPr>
            <p:spPr>
              <a:xfrm>
                <a:off x="9225023" y="22327"/>
                <a:ext cx="673139" cy="4194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  <a:noAutofit/>
              </a:bodyPr>
              <a:lstStyle/>
              <a:p>
                <a:pPr algn="ctr" defTabSz="914583"/>
                <a:endParaRPr lang="zh-CN" altLang="en-US">
                  <a:solidFill>
                    <a:srgbClr val="666666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3" name="Freeform 495"/>
              <p:cNvSpPr/>
              <p:nvPr/>
            </p:nvSpPr>
            <p:spPr bwMode="auto">
              <a:xfrm>
                <a:off x="9201718" y="7265"/>
                <a:ext cx="710799" cy="451725"/>
              </a:xfrm>
              <a:custGeom>
                <a:avLst/>
                <a:gdLst>
                  <a:gd name="T0" fmla="*/ 2147483646 w 1673"/>
                  <a:gd name="T1" fmla="*/ 2147483646 h 1186"/>
                  <a:gd name="T2" fmla="*/ 2147483646 w 1673"/>
                  <a:gd name="T3" fmla="*/ 2147483646 h 1186"/>
                  <a:gd name="T4" fmla="*/ 2147483646 w 1673"/>
                  <a:gd name="T5" fmla="*/ 2147483646 h 1186"/>
                  <a:gd name="T6" fmla="*/ 2147483646 w 1673"/>
                  <a:gd name="T7" fmla="*/ 2147483646 h 1186"/>
                  <a:gd name="T8" fmla="*/ 2147483646 w 1673"/>
                  <a:gd name="T9" fmla="*/ 2147483646 h 1186"/>
                  <a:gd name="T10" fmla="*/ 2147483646 w 1673"/>
                  <a:gd name="T11" fmla="*/ 2147483646 h 1186"/>
                  <a:gd name="T12" fmla="*/ 2147483646 w 1673"/>
                  <a:gd name="T13" fmla="*/ 2147483646 h 1186"/>
                  <a:gd name="T14" fmla="*/ 2147483646 w 1673"/>
                  <a:gd name="T15" fmla="*/ 2147483646 h 1186"/>
                  <a:gd name="T16" fmla="*/ 2147483646 w 1673"/>
                  <a:gd name="T17" fmla="*/ 2147483646 h 1186"/>
                  <a:gd name="T18" fmla="*/ 2147483646 w 1673"/>
                  <a:gd name="T19" fmla="*/ 2147483646 h 1186"/>
                  <a:gd name="T20" fmla="*/ 2147483646 w 1673"/>
                  <a:gd name="T21" fmla="*/ 2147483646 h 1186"/>
                  <a:gd name="T22" fmla="*/ 2147483646 w 1673"/>
                  <a:gd name="T23" fmla="*/ 2147483646 h 1186"/>
                  <a:gd name="T24" fmla="*/ 2147483646 w 1673"/>
                  <a:gd name="T25" fmla="*/ 2147483646 h 1186"/>
                  <a:gd name="T26" fmla="*/ 2147483646 w 1673"/>
                  <a:gd name="T27" fmla="*/ 2147483646 h 1186"/>
                  <a:gd name="T28" fmla="*/ 2147483646 w 1673"/>
                  <a:gd name="T29" fmla="*/ 2147483646 h 1186"/>
                  <a:gd name="T30" fmla="*/ 2147483646 w 1673"/>
                  <a:gd name="T31" fmla="*/ 2147483646 h 1186"/>
                  <a:gd name="T32" fmla="*/ 2147483646 w 1673"/>
                  <a:gd name="T33" fmla="*/ 2147483646 h 1186"/>
                  <a:gd name="T34" fmla="*/ 0 w 1673"/>
                  <a:gd name="T35" fmla="*/ 2147483646 h 1186"/>
                  <a:gd name="T36" fmla="*/ 0 w 1673"/>
                  <a:gd name="T37" fmla="*/ 2147483646 h 1186"/>
                  <a:gd name="T38" fmla="*/ 2147483646 w 1673"/>
                  <a:gd name="T39" fmla="*/ 0 h 1186"/>
                  <a:gd name="T40" fmla="*/ 2147483646 w 1673"/>
                  <a:gd name="T41" fmla="*/ 0 h 1186"/>
                  <a:gd name="T42" fmla="*/ 2147483646 w 1673"/>
                  <a:gd name="T43" fmla="*/ 2147483646 h 1186"/>
                  <a:gd name="T44" fmla="*/ 2147483646 w 1673"/>
                  <a:gd name="T45" fmla="*/ 2147483646 h 1186"/>
                  <a:gd name="T46" fmla="*/ 2147483646 w 1673"/>
                  <a:gd name="T47" fmla="*/ 2147483646 h 118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73"/>
                  <a:gd name="T73" fmla="*/ 0 h 1186"/>
                  <a:gd name="T74" fmla="*/ 1673 w 1673"/>
                  <a:gd name="T75" fmla="*/ 1186 h 118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73" h="1186">
                    <a:moveTo>
                      <a:pt x="1617" y="1186"/>
                    </a:moveTo>
                    <a:lnTo>
                      <a:pt x="1617" y="1186"/>
                    </a:lnTo>
                    <a:lnTo>
                      <a:pt x="1321" y="1186"/>
                    </a:lnTo>
                    <a:cubicBezTo>
                      <a:pt x="1309" y="1186"/>
                      <a:pt x="1301" y="1177"/>
                      <a:pt x="1301" y="1166"/>
                    </a:cubicBezTo>
                    <a:cubicBezTo>
                      <a:pt x="1301" y="1155"/>
                      <a:pt x="1309" y="1146"/>
                      <a:pt x="1321" y="1146"/>
                    </a:cubicBezTo>
                    <a:lnTo>
                      <a:pt x="1617" y="1146"/>
                    </a:lnTo>
                    <a:cubicBezTo>
                      <a:pt x="1626" y="1146"/>
                      <a:pt x="1633" y="1138"/>
                      <a:pt x="1633" y="1130"/>
                    </a:cubicBezTo>
                    <a:lnTo>
                      <a:pt x="1633" y="56"/>
                    </a:lnTo>
                    <a:cubicBezTo>
                      <a:pt x="1633" y="47"/>
                      <a:pt x="1626" y="40"/>
                      <a:pt x="1617" y="40"/>
                    </a:cubicBezTo>
                    <a:lnTo>
                      <a:pt x="56" y="40"/>
                    </a:lnTo>
                    <a:cubicBezTo>
                      <a:pt x="47" y="40"/>
                      <a:pt x="40" y="47"/>
                      <a:pt x="40" y="56"/>
                    </a:cubicBezTo>
                    <a:lnTo>
                      <a:pt x="40" y="1130"/>
                    </a:lnTo>
                    <a:cubicBezTo>
                      <a:pt x="40" y="1138"/>
                      <a:pt x="47" y="1146"/>
                      <a:pt x="56" y="1146"/>
                    </a:cubicBezTo>
                    <a:lnTo>
                      <a:pt x="1120" y="1146"/>
                    </a:lnTo>
                    <a:cubicBezTo>
                      <a:pt x="1131" y="1146"/>
                      <a:pt x="1140" y="1155"/>
                      <a:pt x="1140" y="1166"/>
                    </a:cubicBezTo>
                    <a:cubicBezTo>
                      <a:pt x="1140" y="1177"/>
                      <a:pt x="1131" y="1186"/>
                      <a:pt x="1120" y="1186"/>
                    </a:cubicBezTo>
                    <a:lnTo>
                      <a:pt x="56" y="1186"/>
                    </a:lnTo>
                    <a:cubicBezTo>
                      <a:pt x="25" y="1186"/>
                      <a:pt x="0" y="1161"/>
                      <a:pt x="0" y="1130"/>
                    </a:cubicBezTo>
                    <a:lnTo>
                      <a:pt x="0" y="56"/>
                    </a:lnTo>
                    <a:cubicBezTo>
                      <a:pt x="0" y="25"/>
                      <a:pt x="25" y="0"/>
                      <a:pt x="56" y="0"/>
                    </a:cubicBezTo>
                    <a:lnTo>
                      <a:pt x="1617" y="0"/>
                    </a:lnTo>
                    <a:cubicBezTo>
                      <a:pt x="1648" y="0"/>
                      <a:pt x="1673" y="25"/>
                      <a:pt x="1673" y="56"/>
                    </a:cubicBezTo>
                    <a:lnTo>
                      <a:pt x="1673" y="1130"/>
                    </a:lnTo>
                    <a:cubicBezTo>
                      <a:pt x="1673" y="1161"/>
                      <a:pt x="1648" y="1186"/>
                      <a:pt x="1617" y="1186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4" name="Freeform 496"/>
              <p:cNvSpPr/>
              <p:nvPr/>
            </p:nvSpPr>
            <p:spPr bwMode="auto">
              <a:xfrm>
                <a:off x="9275693" y="70566"/>
                <a:ext cx="38595" cy="34527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5" name="Freeform 497"/>
              <p:cNvSpPr/>
              <p:nvPr/>
            </p:nvSpPr>
            <p:spPr bwMode="auto">
              <a:xfrm>
                <a:off x="9359316" y="70568"/>
                <a:ext cx="38595" cy="34527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1" y="90"/>
                      <a:pt x="0" y="70"/>
                      <a:pt x="0" y="45"/>
                    </a:cubicBezTo>
                    <a:cubicBezTo>
                      <a:pt x="0" y="20"/>
                      <a:pt x="21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6" name="Freeform 498"/>
              <p:cNvSpPr/>
              <p:nvPr/>
            </p:nvSpPr>
            <p:spPr bwMode="auto">
              <a:xfrm>
                <a:off x="9444546" y="70569"/>
                <a:ext cx="36988" cy="34527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0 w 90"/>
                  <a:gd name="T7" fmla="*/ 2147483646 h 90"/>
                  <a:gd name="T8" fmla="*/ 2147483646 w 90"/>
                  <a:gd name="T9" fmla="*/ 0 h 90"/>
                  <a:gd name="T10" fmla="*/ 2147483646 w 90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0"/>
                  <a:gd name="T20" fmla="*/ 90 w 9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0">
                    <a:moveTo>
                      <a:pt x="90" y="45"/>
                    </a:moveTo>
                    <a:lnTo>
                      <a:pt x="90" y="45"/>
                    </a:lnTo>
                    <a:cubicBezTo>
                      <a:pt x="90" y="70"/>
                      <a:pt x="70" y="90"/>
                      <a:pt x="45" y="90"/>
                    </a:cubicBez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70" y="0"/>
                      <a:pt x="90" y="20"/>
                      <a:pt x="90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7" name="Freeform 499"/>
              <p:cNvSpPr/>
              <p:nvPr/>
            </p:nvSpPr>
            <p:spPr bwMode="auto">
              <a:xfrm>
                <a:off x="9528170" y="70571"/>
                <a:ext cx="38595" cy="34527"/>
              </a:xfrm>
              <a:custGeom>
                <a:avLst/>
                <a:gdLst>
                  <a:gd name="T0" fmla="*/ 2147483646 w 91"/>
                  <a:gd name="T1" fmla="*/ 2147483646 h 90"/>
                  <a:gd name="T2" fmla="*/ 2147483646 w 91"/>
                  <a:gd name="T3" fmla="*/ 2147483646 h 90"/>
                  <a:gd name="T4" fmla="*/ 2147483646 w 91"/>
                  <a:gd name="T5" fmla="*/ 2147483646 h 90"/>
                  <a:gd name="T6" fmla="*/ 0 w 91"/>
                  <a:gd name="T7" fmla="*/ 2147483646 h 90"/>
                  <a:gd name="T8" fmla="*/ 2147483646 w 91"/>
                  <a:gd name="T9" fmla="*/ 0 h 90"/>
                  <a:gd name="T10" fmla="*/ 2147483646 w 91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91" y="45"/>
                    </a:moveTo>
                    <a:lnTo>
                      <a:pt x="91" y="45"/>
                    </a:lnTo>
                    <a:cubicBezTo>
                      <a:pt x="91" y="70"/>
                      <a:pt x="70" y="90"/>
                      <a:pt x="46" y="90"/>
                    </a:cubicBezTo>
                    <a:cubicBezTo>
                      <a:pt x="21" y="90"/>
                      <a:pt x="0" y="70"/>
                      <a:pt x="0" y="45"/>
                    </a:cubicBezTo>
                    <a:cubicBezTo>
                      <a:pt x="0" y="20"/>
                      <a:pt x="21" y="0"/>
                      <a:pt x="46" y="0"/>
                    </a:cubicBezTo>
                    <a:cubicBezTo>
                      <a:pt x="70" y="0"/>
                      <a:pt x="91" y="20"/>
                      <a:pt x="91" y="45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8" name="Freeform 500"/>
              <p:cNvSpPr/>
              <p:nvPr/>
            </p:nvSpPr>
            <p:spPr bwMode="auto">
              <a:xfrm>
                <a:off x="9267652" y="120924"/>
                <a:ext cx="54677" cy="15825"/>
              </a:xfrm>
              <a:custGeom>
                <a:avLst/>
                <a:gdLst>
                  <a:gd name="T0" fmla="*/ 2147483646 w 130"/>
                  <a:gd name="T1" fmla="*/ 2147483646 h 40"/>
                  <a:gd name="T2" fmla="*/ 2147483646 w 130"/>
                  <a:gd name="T3" fmla="*/ 2147483646 h 40"/>
                  <a:gd name="T4" fmla="*/ 0 w 130"/>
                  <a:gd name="T5" fmla="*/ 2147483646 h 40"/>
                  <a:gd name="T6" fmla="*/ 0 w 130"/>
                  <a:gd name="T7" fmla="*/ 0 h 40"/>
                  <a:gd name="T8" fmla="*/ 2147483646 w 130"/>
                  <a:gd name="T9" fmla="*/ 0 h 40"/>
                  <a:gd name="T10" fmla="*/ 2147483646 w 130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0"/>
                  <a:gd name="T19" fmla="*/ 0 h 40"/>
                  <a:gd name="T20" fmla="*/ 130 w 13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0" h="40">
                    <a:moveTo>
                      <a:pt x="130" y="40"/>
                    </a:moveTo>
                    <a:lnTo>
                      <a:pt x="130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30" y="0"/>
                    </a:lnTo>
                    <a:lnTo>
                      <a:pt x="130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9" name="Freeform 501"/>
              <p:cNvSpPr/>
              <p:nvPr/>
            </p:nvSpPr>
            <p:spPr bwMode="auto">
              <a:xfrm>
                <a:off x="9351279" y="120926"/>
                <a:ext cx="54677" cy="15825"/>
              </a:xfrm>
              <a:custGeom>
                <a:avLst/>
                <a:gdLst>
                  <a:gd name="T0" fmla="*/ 2147483646 w 129"/>
                  <a:gd name="T1" fmla="*/ 2147483646 h 40"/>
                  <a:gd name="T2" fmla="*/ 2147483646 w 129"/>
                  <a:gd name="T3" fmla="*/ 2147483646 h 40"/>
                  <a:gd name="T4" fmla="*/ 0 w 129"/>
                  <a:gd name="T5" fmla="*/ 2147483646 h 40"/>
                  <a:gd name="T6" fmla="*/ 0 w 129"/>
                  <a:gd name="T7" fmla="*/ 0 h 40"/>
                  <a:gd name="T8" fmla="*/ 2147483646 w 129"/>
                  <a:gd name="T9" fmla="*/ 0 h 40"/>
                  <a:gd name="T10" fmla="*/ 2147483646 w 129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0"/>
                  <a:gd name="T20" fmla="*/ 129 w 129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0">
                    <a:moveTo>
                      <a:pt x="129" y="40"/>
                    </a:moveTo>
                    <a:lnTo>
                      <a:pt x="129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0" name="Freeform 502"/>
              <p:cNvSpPr/>
              <p:nvPr/>
            </p:nvSpPr>
            <p:spPr bwMode="auto">
              <a:xfrm>
                <a:off x="9434901" y="120928"/>
                <a:ext cx="56285" cy="15825"/>
              </a:xfrm>
              <a:custGeom>
                <a:avLst/>
                <a:gdLst>
                  <a:gd name="T0" fmla="*/ 2147483646 w 130"/>
                  <a:gd name="T1" fmla="*/ 2147483646 h 40"/>
                  <a:gd name="T2" fmla="*/ 2147483646 w 130"/>
                  <a:gd name="T3" fmla="*/ 2147483646 h 40"/>
                  <a:gd name="T4" fmla="*/ 0 w 130"/>
                  <a:gd name="T5" fmla="*/ 2147483646 h 40"/>
                  <a:gd name="T6" fmla="*/ 0 w 130"/>
                  <a:gd name="T7" fmla="*/ 0 h 40"/>
                  <a:gd name="T8" fmla="*/ 2147483646 w 130"/>
                  <a:gd name="T9" fmla="*/ 0 h 40"/>
                  <a:gd name="T10" fmla="*/ 2147483646 w 130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0"/>
                  <a:gd name="T19" fmla="*/ 0 h 40"/>
                  <a:gd name="T20" fmla="*/ 130 w 13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0" h="40">
                    <a:moveTo>
                      <a:pt x="130" y="40"/>
                    </a:moveTo>
                    <a:lnTo>
                      <a:pt x="130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30" y="0"/>
                    </a:lnTo>
                    <a:lnTo>
                      <a:pt x="130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1" name="Freeform 503"/>
              <p:cNvSpPr/>
              <p:nvPr/>
            </p:nvSpPr>
            <p:spPr bwMode="auto">
              <a:xfrm>
                <a:off x="9520133" y="120930"/>
                <a:ext cx="54677" cy="15825"/>
              </a:xfrm>
              <a:custGeom>
                <a:avLst/>
                <a:gdLst>
                  <a:gd name="T0" fmla="*/ 2147483646 w 129"/>
                  <a:gd name="T1" fmla="*/ 2147483646 h 40"/>
                  <a:gd name="T2" fmla="*/ 2147483646 w 129"/>
                  <a:gd name="T3" fmla="*/ 2147483646 h 40"/>
                  <a:gd name="T4" fmla="*/ 0 w 129"/>
                  <a:gd name="T5" fmla="*/ 2147483646 h 40"/>
                  <a:gd name="T6" fmla="*/ 0 w 129"/>
                  <a:gd name="T7" fmla="*/ 0 h 40"/>
                  <a:gd name="T8" fmla="*/ 2147483646 w 129"/>
                  <a:gd name="T9" fmla="*/ 0 h 40"/>
                  <a:gd name="T10" fmla="*/ 2147483646 w 129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0"/>
                  <a:gd name="T20" fmla="*/ 129 w 129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0">
                    <a:moveTo>
                      <a:pt x="129" y="40"/>
                    </a:moveTo>
                    <a:lnTo>
                      <a:pt x="129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2" name="Freeform 504"/>
              <p:cNvSpPr/>
              <p:nvPr/>
            </p:nvSpPr>
            <p:spPr bwMode="auto">
              <a:xfrm>
                <a:off x="9742061" y="382758"/>
                <a:ext cx="101313" cy="14386"/>
              </a:xfrm>
              <a:custGeom>
                <a:avLst/>
                <a:gdLst>
                  <a:gd name="T0" fmla="*/ 2147483646 w 237"/>
                  <a:gd name="T1" fmla="*/ 2147483646 h 40"/>
                  <a:gd name="T2" fmla="*/ 2147483646 w 237"/>
                  <a:gd name="T3" fmla="*/ 2147483646 h 40"/>
                  <a:gd name="T4" fmla="*/ 0 w 237"/>
                  <a:gd name="T5" fmla="*/ 2147483646 h 40"/>
                  <a:gd name="T6" fmla="*/ 0 w 237"/>
                  <a:gd name="T7" fmla="*/ 0 h 40"/>
                  <a:gd name="T8" fmla="*/ 2147483646 w 237"/>
                  <a:gd name="T9" fmla="*/ 0 h 40"/>
                  <a:gd name="T10" fmla="*/ 2147483646 w 237"/>
                  <a:gd name="T11" fmla="*/ 214748364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0"/>
                  <a:gd name="T20" fmla="*/ 237 w 237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0">
                    <a:moveTo>
                      <a:pt x="237" y="40"/>
                    </a:moveTo>
                    <a:lnTo>
                      <a:pt x="237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237" y="0"/>
                    </a:lnTo>
                    <a:lnTo>
                      <a:pt x="237" y="4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3" name="Freeform 505"/>
              <p:cNvSpPr/>
              <p:nvPr/>
            </p:nvSpPr>
            <p:spPr bwMode="auto">
              <a:xfrm>
                <a:off x="9462241" y="175600"/>
                <a:ext cx="189761" cy="94949"/>
              </a:xfrm>
              <a:custGeom>
                <a:avLst/>
                <a:gdLst>
                  <a:gd name="T0" fmla="*/ 2147483646 w 445"/>
                  <a:gd name="T1" fmla="*/ 0 h 249"/>
                  <a:gd name="T2" fmla="*/ 2147483646 w 445"/>
                  <a:gd name="T3" fmla="*/ 0 h 249"/>
                  <a:gd name="T4" fmla="*/ 0 w 445"/>
                  <a:gd name="T5" fmla="*/ 2147483646 h 249"/>
                  <a:gd name="T6" fmla="*/ 2147483646 w 445"/>
                  <a:gd name="T7" fmla="*/ 2147483646 h 249"/>
                  <a:gd name="T8" fmla="*/ 2147483646 w 445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5"/>
                  <a:gd name="T16" fmla="*/ 0 h 249"/>
                  <a:gd name="T17" fmla="*/ 445 w 445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5" h="249">
                    <a:moveTo>
                      <a:pt x="222" y="0"/>
                    </a:moveTo>
                    <a:lnTo>
                      <a:pt x="222" y="0"/>
                    </a:lnTo>
                    <a:lnTo>
                      <a:pt x="0" y="249"/>
                    </a:lnTo>
                    <a:lnTo>
                      <a:pt x="445" y="249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4" name="Freeform 506"/>
              <p:cNvSpPr/>
              <p:nvPr/>
            </p:nvSpPr>
            <p:spPr bwMode="auto">
              <a:xfrm>
                <a:off x="9507268" y="260474"/>
                <a:ext cx="99705" cy="73371"/>
              </a:xfrm>
              <a:custGeom>
                <a:avLst/>
                <a:gdLst>
                  <a:gd name="T0" fmla="*/ 2147483646 w 233"/>
                  <a:gd name="T1" fmla="*/ 2147483646 h 193"/>
                  <a:gd name="T2" fmla="*/ 2147483646 w 233"/>
                  <a:gd name="T3" fmla="*/ 2147483646 h 193"/>
                  <a:gd name="T4" fmla="*/ 0 w 233"/>
                  <a:gd name="T5" fmla="*/ 2147483646 h 193"/>
                  <a:gd name="T6" fmla="*/ 0 w 233"/>
                  <a:gd name="T7" fmla="*/ 0 h 193"/>
                  <a:gd name="T8" fmla="*/ 2147483646 w 233"/>
                  <a:gd name="T9" fmla="*/ 0 h 193"/>
                  <a:gd name="T10" fmla="*/ 2147483646 w 233"/>
                  <a:gd name="T11" fmla="*/ 2147483646 h 1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3"/>
                  <a:gd name="T19" fmla="*/ 0 h 193"/>
                  <a:gd name="T20" fmla="*/ 233 w 233"/>
                  <a:gd name="T21" fmla="*/ 193 h 1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3" h="193">
                    <a:moveTo>
                      <a:pt x="233" y="193"/>
                    </a:moveTo>
                    <a:lnTo>
                      <a:pt x="233" y="193"/>
                    </a:lnTo>
                    <a:lnTo>
                      <a:pt x="0" y="193"/>
                    </a:lnTo>
                    <a:lnTo>
                      <a:pt x="0" y="0"/>
                    </a:lnTo>
                    <a:lnTo>
                      <a:pt x="233" y="0"/>
                    </a:lnTo>
                    <a:lnTo>
                      <a:pt x="233" y="19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5" name="Freeform 507"/>
              <p:cNvSpPr/>
              <p:nvPr/>
            </p:nvSpPr>
            <p:spPr bwMode="auto">
              <a:xfrm>
                <a:off x="9507274" y="343904"/>
                <a:ext cx="99705" cy="24457"/>
              </a:xfrm>
              <a:custGeom>
                <a:avLst/>
                <a:gdLst>
                  <a:gd name="T0" fmla="*/ 2147483646 w 233"/>
                  <a:gd name="T1" fmla="*/ 2147483646 h 66"/>
                  <a:gd name="T2" fmla="*/ 2147483646 w 233"/>
                  <a:gd name="T3" fmla="*/ 2147483646 h 66"/>
                  <a:gd name="T4" fmla="*/ 0 w 233"/>
                  <a:gd name="T5" fmla="*/ 2147483646 h 66"/>
                  <a:gd name="T6" fmla="*/ 0 w 233"/>
                  <a:gd name="T7" fmla="*/ 0 h 66"/>
                  <a:gd name="T8" fmla="*/ 2147483646 w 233"/>
                  <a:gd name="T9" fmla="*/ 0 h 66"/>
                  <a:gd name="T10" fmla="*/ 2147483646 w 233"/>
                  <a:gd name="T11" fmla="*/ 214748364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3"/>
                  <a:gd name="T19" fmla="*/ 0 h 66"/>
                  <a:gd name="T20" fmla="*/ 233 w 233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3" h="66">
                    <a:moveTo>
                      <a:pt x="233" y="66"/>
                    </a:moveTo>
                    <a:lnTo>
                      <a:pt x="233" y="66"/>
                    </a:lnTo>
                    <a:lnTo>
                      <a:pt x="0" y="66"/>
                    </a:lnTo>
                    <a:lnTo>
                      <a:pt x="0" y="0"/>
                    </a:lnTo>
                    <a:lnTo>
                      <a:pt x="233" y="0"/>
                    </a:lnTo>
                    <a:lnTo>
                      <a:pt x="233" y="66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6" name="Freeform 508"/>
              <p:cNvSpPr/>
              <p:nvPr/>
            </p:nvSpPr>
            <p:spPr bwMode="auto">
              <a:xfrm>
                <a:off x="9664888" y="430237"/>
                <a:ext cx="45028" cy="40281"/>
              </a:xfrm>
              <a:custGeom>
                <a:avLst/>
                <a:gdLst>
                  <a:gd name="T0" fmla="*/ 0 w 107"/>
                  <a:gd name="T1" fmla="*/ 2147483646 h 107"/>
                  <a:gd name="T2" fmla="*/ 0 w 107"/>
                  <a:gd name="T3" fmla="*/ 2147483646 h 107"/>
                  <a:gd name="T4" fmla="*/ 2147483646 w 107"/>
                  <a:gd name="T5" fmla="*/ 0 h 107"/>
                  <a:gd name="T6" fmla="*/ 2147483646 w 107"/>
                  <a:gd name="T7" fmla="*/ 2147483646 h 107"/>
                  <a:gd name="T8" fmla="*/ 2147483646 w 107"/>
                  <a:gd name="T9" fmla="*/ 2147483646 h 107"/>
                  <a:gd name="T10" fmla="*/ 0 w 107"/>
                  <a:gd name="T11" fmla="*/ 2147483646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7"/>
                  <a:gd name="T19" fmla="*/ 0 h 107"/>
                  <a:gd name="T20" fmla="*/ 107 w 10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7" h="107">
                    <a:moveTo>
                      <a:pt x="0" y="54"/>
                    </a:moveTo>
                    <a:lnTo>
                      <a:pt x="0" y="54"/>
                    </a:ln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7" y="24"/>
                      <a:pt x="107" y="54"/>
                    </a:cubicBezTo>
                    <a:cubicBezTo>
                      <a:pt x="107" y="83"/>
                      <a:pt x="83" y="107"/>
                      <a:pt x="54" y="107"/>
                    </a:cubicBezTo>
                    <a:cubicBezTo>
                      <a:pt x="24" y="107"/>
                      <a:pt x="0" y="83"/>
                      <a:pt x="0" y="5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7" name="Freeform 509"/>
              <p:cNvSpPr/>
              <p:nvPr/>
            </p:nvSpPr>
            <p:spPr bwMode="auto">
              <a:xfrm>
                <a:off x="9734039" y="430216"/>
                <a:ext cx="45028" cy="40281"/>
              </a:xfrm>
              <a:custGeom>
                <a:avLst/>
                <a:gdLst>
                  <a:gd name="T0" fmla="*/ 0 w 107"/>
                  <a:gd name="T1" fmla="*/ 2147483646 h 107"/>
                  <a:gd name="T2" fmla="*/ 0 w 107"/>
                  <a:gd name="T3" fmla="*/ 2147483646 h 107"/>
                  <a:gd name="T4" fmla="*/ 2147483646 w 107"/>
                  <a:gd name="T5" fmla="*/ 0 h 107"/>
                  <a:gd name="T6" fmla="*/ 2147483646 w 107"/>
                  <a:gd name="T7" fmla="*/ 2147483646 h 107"/>
                  <a:gd name="T8" fmla="*/ 2147483646 w 107"/>
                  <a:gd name="T9" fmla="*/ 2147483646 h 107"/>
                  <a:gd name="T10" fmla="*/ 0 w 107"/>
                  <a:gd name="T11" fmla="*/ 2147483646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7"/>
                  <a:gd name="T19" fmla="*/ 0 h 107"/>
                  <a:gd name="T20" fmla="*/ 107 w 10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7" h="107">
                    <a:moveTo>
                      <a:pt x="0" y="54"/>
                    </a:moveTo>
                    <a:lnTo>
                      <a:pt x="0" y="54"/>
                    </a:lnTo>
                    <a:cubicBezTo>
                      <a:pt x="0" y="24"/>
                      <a:pt x="24" y="0"/>
                      <a:pt x="53" y="0"/>
                    </a:cubicBezTo>
                    <a:cubicBezTo>
                      <a:pt x="83" y="0"/>
                      <a:pt x="107" y="24"/>
                      <a:pt x="107" y="54"/>
                    </a:cubicBezTo>
                    <a:cubicBezTo>
                      <a:pt x="107" y="83"/>
                      <a:pt x="83" y="107"/>
                      <a:pt x="53" y="107"/>
                    </a:cubicBezTo>
                    <a:cubicBezTo>
                      <a:pt x="24" y="107"/>
                      <a:pt x="0" y="83"/>
                      <a:pt x="0" y="5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4583"/>
                <a:endParaRPr lang="zh-CN" altLang="en-US">
                  <a:solidFill>
                    <a:srgbClr val="1D1D1A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241" name="矩形 240"/>
            <p:cNvSpPr/>
            <p:nvPr/>
          </p:nvSpPr>
          <p:spPr>
            <a:xfrm>
              <a:off x="9992310" y="2373919"/>
              <a:ext cx="1428996" cy="322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10k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∣30kWh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aphicFrame>
        <p:nvGraphicFramePr>
          <p:cNvPr id="594" name="表格 593"/>
          <p:cNvGraphicFramePr>
            <a:graphicFrameLocks noGrp="1"/>
          </p:cNvGraphicFramePr>
          <p:nvPr/>
        </p:nvGraphicFramePr>
        <p:xfrm>
          <a:off x="210397" y="1079583"/>
          <a:ext cx="5160403" cy="2315611"/>
        </p:xfrm>
        <a:graphic>
          <a:graphicData uri="http://schemas.openxmlformats.org/drawingml/2006/table">
            <a:tbl>
              <a:tblPr/>
              <a:tblGrid>
                <a:gridCol w="1056416"/>
                <a:gridCol w="1239323"/>
                <a:gridCol w="1249481"/>
                <a:gridCol w="1615183"/>
              </a:tblGrid>
              <a:tr h="7599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Scenario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Number of Power Modules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Number of</a:t>
                      </a:r>
                      <a:b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Battery Modules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Power/Capacity of Battery Modules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5927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2. Parallel system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/10kWh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10k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/20kWh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10k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/30kWh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7.5k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/15kWh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15k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/30kWh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9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15k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/45kWh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2" name="矩形 1"/>
          <p:cNvSpPr/>
          <p:nvPr/>
        </p:nvSpPr>
        <p:spPr>
          <a:xfrm>
            <a:off x="-2988998" y="157198"/>
            <a:ext cx="12194822" cy="46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583"/>
            <a:r>
              <a:rPr lang="en-US" altLang="zh-CN" sz="2400" b="1" dirty="0">
                <a:latin typeface="Huawei Sans" panose="020C0503030203020204"/>
                <a:ea typeface="等线" panose="02010600030101010101" pitchFamily="2" charset="-122"/>
              </a:rPr>
              <a:t>Recommended types of configuration</a:t>
            </a:r>
            <a:endParaRPr lang="zh-CN" altLang="en-US" sz="2400" b="1" dirty="0">
              <a:latin typeface="Calibri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58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29F2B85-4F40-4B24-87FF-8285DAABE73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7907"/>
            <a:ext cx="12093970" cy="642218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Excellent performance:</a:t>
            </a:r>
            <a:endParaRPr lang="zh-CN" altLang="zh-CN" sz="30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Ultra-fast:  3-hour fast charge 100%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Ultra-quiet: Fan less design, operating noise less than 29 dB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Energy switchover without perception&lt;10ms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Smart priority management (Solar /battery /grid /DG)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Smart mobile APP management: monitor device running status in real time, help EPC &amp; client efficiently manage device.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D.G. scheduling is supported, D.G. does not need to be started manually.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Built-in energy optimizer, supporting mixed use of old and new lithium batteries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Secure and Reliable:</a:t>
            </a:r>
            <a:endParaRPr lang="zh-CN" altLang="zh-CN" sz="3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 V, withstand voltage jump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 times the shock of the device startup current (air conditioner, washing machine, and motor)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 Second Fast shut down (solar PV modules’ voltage can be quickly shut down to 0 V within 0s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Ensure the safety: the owner, installation and maintenance personnel)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IP65 dustproof &amp; waterproof ( indoor /outdoor)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Matrix Design Heat Dissipation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AFCI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function 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Most stable LFP Battery, no fire risk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Battery built-in full-dimensional high-precision sensors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4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03D3A8-EB81-43B1-BA7D-2D0A373CFB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148" y="-61381"/>
            <a:ext cx="11572956" cy="132539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CN" sz="5399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Power-M</a:t>
            </a:r>
            <a:r>
              <a:rPr lang="en-US" altLang="zh-CN" sz="5399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8899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en-US" altLang="zh-CN" sz="53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5399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 products</a:t>
            </a:r>
            <a:endParaRPr lang="zh-CN" altLang="en-US" sz="5399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8B5119D4-DFD8-4E51-8EB5-B4E0A72CD1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27717" y="1860708"/>
            <a:ext cx="7243567" cy="40744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C38B1FE-A352-45C4-8C44-C3399F50A522}"/>
              </a:ext>
            </a:extLst>
          </p:cNvPr>
          <p:cNvSpPr txBox="1"/>
          <p:nvPr/>
        </p:nvSpPr>
        <p:spPr>
          <a:xfrm>
            <a:off x="5964974" y="2203295"/>
            <a:ext cx="6812290" cy="4739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 </a:t>
            </a:r>
            <a:r>
              <a:rPr kumimoji="1" lang="en-US" altLang="zh-CN" sz="2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Don’t  support D.G scheduling</a:t>
            </a: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 </a:t>
            </a:r>
            <a:r>
              <a:rPr kumimoji="1" lang="en-US" altLang="zh-CN" sz="2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Don’t  support</a:t>
            </a:r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154" indent="-457154">
              <a:buAutoNum type="arabicPlain" startAt="3"/>
            </a:pPr>
            <a:r>
              <a:rPr kumimoji="1" lang="en-US" altLang="zh-CN" sz="2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Power failure </a:t>
            </a:r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likely to occur in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frequent</a:t>
            </a:r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short-term power outages</a:t>
            </a: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   Some of its can not sustain over 2years</a:t>
            </a:r>
            <a:endParaRPr kumimoji="1" lang="zh-CN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7EBAEFD0-FF62-4DCB-815C-7225272E72AD}"/>
              </a:ext>
            </a:extLst>
          </p:cNvPr>
          <p:cNvCxnSpPr>
            <a:cxnSpLocks/>
          </p:cNvCxnSpPr>
          <p:nvPr/>
        </p:nvCxnSpPr>
        <p:spPr>
          <a:xfrm flipH="1">
            <a:off x="5933864" y="1564912"/>
            <a:ext cx="1" cy="505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乘号 10">
            <a:extLst>
              <a:ext uri="{FF2B5EF4-FFF2-40B4-BE49-F238E27FC236}">
                <a16:creationId xmlns:a16="http://schemas.microsoft.com/office/drawing/2014/main" xmlns="" id="{706BFDC6-8C9A-4051-94D6-6D5FDFF03A99}"/>
              </a:ext>
            </a:extLst>
          </p:cNvPr>
          <p:cNvSpPr/>
          <p:nvPr/>
        </p:nvSpPr>
        <p:spPr>
          <a:xfrm>
            <a:off x="8022367" y="2161453"/>
            <a:ext cx="914281" cy="914281"/>
          </a:xfrm>
          <a:prstGeom prst="mathMultiply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乘号 11">
            <a:extLst>
              <a:ext uri="{FF2B5EF4-FFF2-40B4-BE49-F238E27FC236}">
                <a16:creationId xmlns:a16="http://schemas.microsoft.com/office/drawing/2014/main" xmlns="" id="{68BF7676-78ED-4AC3-A834-B6D1CDE61420}"/>
              </a:ext>
            </a:extLst>
          </p:cNvPr>
          <p:cNvSpPr/>
          <p:nvPr/>
        </p:nvSpPr>
        <p:spPr>
          <a:xfrm>
            <a:off x="10845849" y="1978534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乘号 12">
            <a:extLst>
              <a:ext uri="{FF2B5EF4-FFF2-40B4-BE49-F238E27FC236}">
                <a16:creationId xmlns:a16="http://schemas.microsoft.com/office/drawing/2014/main" xmlns="" id="{FD911FB5-A589-4A05-ADAA-8E3C6183E209}"/>
              </a:ext>
            </a:extLst>
          </p:cNvPr>
          <p:cNvSpPr/>
          <p:nvPr/>
        </p:nvSpPr>
        <p:spPr>
          <a:xfrm>
            <a:off x="8643367" y="3045516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乘号 13">
            <a:extLst>
              <a:ext uri="{FF2B5EF4-FFF2-40B4-BE49-F238E27FC236}">
                <a16:creationId xmlns:a16="http://schemas.microsoft.com/office/drawing/2014/main" xmlns="" id="{C010ECAD-1115-4A56-8642-23163B6237C2}"/>
              </a:ext>
            </a:extLst>
          </p:cNvPr>
          <p:cNvSpPr/>
          <p:nvPr/>
        </p:nvSpPr>
        <p:spPr>
          <a:xfrm>
            <a:off x="9931409" y="4459634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30122506-7F9B-4B47-8AFC-1C214E43C789}"/>
              </a:ext>
            </a:extLst>
          </p:cNvPr>
          <p:cNvSpPr txBox="1"/>
          <p:nvPr/>
        </p:nvSpPr>
        <p:spPr>
          <a:xfrm>
            <a:off x="4650131" y="3363286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4EAFC235-00BC-4A60-9553-9E08C44BAD25}"/>
              </a:ext>
            </a:extLst>
          </p:cNvPr>
          <p:cNvSpPr txBox="1"/>
          <p:nvPr/>
        </p:nvSpPr>
        <p:spPr>
          <a:xfrm>
            <a:off x="1936320" y="2077901"/>
            <a:ext cx="4590951" cy="41236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need to start D.G manually</a:t>
            </a:r>
          </a:p>
          <a:p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Smart priority manage</a:t>
            </a:r>
            <a:b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(Solar </a:t>
            </a:r>
            <a:r>
              <a:rPr kumimoji="1" lang="en-US" altLang="zh-CN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/grid /battery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/DG)</a:t>
            </a:r>
          </a:p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D.G scheduling</a:t>
            </a:r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noiseless  &lt;29 dB</a:t>
            </a:r>
          </a:p>
          <a:p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Ultra-quiet: Sleep level</a:t>
            </a: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335BAB26-01DF-4636-ADE0-CECC76A0093A}"/>
              </a:ext>
            </a:extLst>
          </p:cNvPr>
          <p:cNvSpPr txBox="1"/>
          <p:nvPr/>
        </p:nvSpPr>
        <p:spPr>
          <a:xfrm>
            <a:off x="5402832" y="4742215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乘号 23">
            <a:extLst>
              <a:ext uri="{FF2B5EF4-FFF2-40B4-BE49-F238E27FC236}">
                <a16:creationId xmlns:a16="http://schemas.microsoft.com/office/drawing/2014/main" xmlns="" id="{1A195016-9A58-4C01-9183-DCD455AD8CD4}"/>
              </a:ext>
            </a:extLst>
          </p:cNvPr>
          <p:cNvSpPr/>
          <p:nvPr/>
        </p:nvSpPr>
        <p:spPr>
          <a:xfrm>
            <a:off x="11654494" y="5131902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340882E5-0B9C-4C9E-AA93-6ACF9E6E9F8D}"/>
              </a:ext>
            </a:extLst>
          </p:cNvPr>
          <p:cNvSpPr txBox="1"/>
          <p:nvPr/>
        </p:nvSpPr>
        <p:spPr>
          <a:xfrm>
            <a:off x="4033559" y="1143966"/>
            <a:ext cx="6812290" cy="553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3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Bettery</a:t>
            </a: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performance</a:t>
            </a:r>
            <a:endParaRPr kumimoji="1"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36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03D3A8-EB81-43B1-BA7D-2D0A373CFB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148" y="-61381"/>
            <a:ext cx="11572956" cy="132539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CN" sz="5399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5399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ower-M</a:t>
            </a:r>
            <a:r>
              <a:rPr lang="en-US" altLang="zh-CN" sz="5399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8899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en-US" altLang="zh-CN" sz="53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5399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 products</a:t>
            </a:r>
            <a:endParaRPr lang="zh-CN" altLang="en-US" sz="5399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8B5119D4-DFD8-4E51-8EB5-B4E0A72CD1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436182" y="1788495"/>
            <a:ext cx="6591057" cy="40744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8517336-F972-45FD-AE2C-93AD5C844FC5}"/>
              </a:ext>
            </a:extLst>
          </p:cNvPr>
          <p:cNvSpPr txBox="1"/>
          <p:nvPr/>
        </p:nvSpPr>
        <p:spPr>
          <a:xfrm>
            <a:off x="2339033" y="1877410"/>
            <a:ext cx="6812290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36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 hours </a:t>
            </a:r>
            <a:r>
              <a:rPr kumimoji="1" lang="en-US" altLang="zh-CN" sz="40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1" lang="en-US" altLang="zh-CN" sz="40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Fast Charging 100%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C38B1FE-A352-45C4-8C44-C3399F50A522}"/>
              </a:ext>
            </a:extLst>
          </p:cNvPr>
          <p:cNvSpPr txBox="1"/>
          <p:nvPr/>
        </p:nvSpPr>
        <p:spPr>
          <a:xfrm>
            <a:off x="6006342" y="2069050"/>
            <a:ext cx="6812290" cy="5093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 </a:t>
            </a:r>
            <a:r>
              <a:rPr kumimoji="1" lang="en-US" altLang="zh-CN" sz="2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Don’t  support Fast Charging</a:t>
            </a: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 Lead-acid batteries are often used, </a:t>
            </a:r>
          </a:p>
          <a:p>
            <a:r>
              <a:rPr kumimoji="1" lang="en-US" altLang="zh-CN" sz="2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battery cycle performance is insufficient</a:t>
            </a:r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154" indent="-457154">
              <a:buAutoNum type="arabicPlain" startAt="3"/>
            </a:pPr>
            <a:r>
              <a:rPr kumimoji="1" lang="en-US" altLang="zh-CN" sz="2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Power failure </a:t>
            </a:r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likely to occur in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frequent</a:t>
            </a:r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short-term power outages</a:t>
            </a:r>
          </a:p>
          <a:p>
            <a:endParaRPr kumimoji="1" lang="en-US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   Some of its can not sustain over 2years</a:t>
            </a:r>
            <a:endParaRPr kumimoji="1" lang="zh-CN" altLang="zh-CN" sz="2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7EBAEFD0-FF62-4DCB-815C-7225272E72AD}"/>
              </a:ext>
            </a:extLst>
          </p:cNvPr>
          <p:cNvCxnSpPr>
            <a:cxnSpLocks/>
          </p:cNvCxnSpPr>
          <p:nvPr/>
        </p:nvCxnSpPr>
        <p:spPr>
          <a:xfrm flipH="1">
            <a:off x="5933864" y="1564912"/>
            <a:ext cx="1" cy="505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乘号 10">
            <a:extLst>
              <a:ext uri="{FF2B5EF4-FFF2-40B4-BE49-F238E27FC236}">
                <a16:creationId xmlns:a16="http://schemas.microsoft.com/office/drawing/2014/main" xmlns="" id="{706BFDC6-8C9A-4051-94D6-6D5FDFF03A99}"/>
              </a:ext>
            </a:extLst>
          </p:cNvPr>
          <p:cNvSpPr/>
          <p:nvPr/>
        </p:nvSpPr>
        <p:spPr>
          <a:xfrm>
            <a:off x="8022367" y="2161453"/>
            <a:ext cx="914281" cy="914281"/>
          </a:xfrm>
          <a:prstGeom prst="mathMultiply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乘号 11">
            <a:extLst>
              <a:ext uri="{FF2B5EF4-FFF2-40B4-BE49-F238E27FC236}">
                <a16:creationId xmlns:a16="http://schemas.microsoft.com/office/drawing/2014/main" xmlns="" id="{68BF7676-78ED-4AC3-A834-B6D1CDE61420}"/>
              </a:ext>
            </a:extLst>
          </p:cNvPr>
          <p:cNvSpPr/>
          <p:nvPr/>
        </p:nvSpPr>
        <p:spPr>
          <a:xfrm>
            <a:off x="10803951" y="1868178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乘号 12">
            <a:extLst>
              <a:ext uri="{FF2B5EF4-FFF2-40B4-BE49-F238E27FC236}">
                <a16:creationId xmlns:a16="http://schemas.microsoft.com/office/drawing/2014/main" xmlns="" id="{FD911FB5-A589-4A05-ADAA-8E3C6183E209}"/>
              </a:ext>
            </a:extLst>
          </p:cNvPr>
          <p:cNvSpPr/>
          <p:nvPr/>
        </p:nvSpPr>
        <p:spPr>
          <a:xfrm>
            <a:off x="11589180" y="3225046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乘号 13">
            <a:extLst>
              <a:ext uri="{FF2B5EF4-FFF2-40B4-BE49-F238E27FC236}">
                <a16:creationId xmlns:a16="http://schemas.microsoft.com/office/drawing/2014/main" xmlns="" id="{C010ECAD-1115-4A56-8642-23163B6237C2}"/>
              </a:ext>
            </a:extLst>
          </p:cNvPr>
          <p:cNvSpPr/>
          <p:nvPr/>
        </p:nvSpPr>
        <p:spPr>
          <a:xfrm>
            <a:off x="9957404" y="4657063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30122506-7F9B-4B47-8AFC-1C214E43C789}"/>
              </a:ext>
            </a:extLst>
          </p:cNvPr>
          <p:cNvSpPr txBox="1"/>
          <p:nvPr/>
        </p:nvSpPr>
        <p:spPr>
          <a:xfrm>
            <a:off x="1762636" y="1925081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4EAFC235-00BC-4A60-9553-9E08C44BAD25}"/>
              </a:ext>
            </a:extLst>
          </p:cNvPr>
          <p:cNvSpPr txBox="1"/>
          <p:nvPr/>
        </p:nvSpPr>
        <p:spPr>
          <a:xfrm>
            <a:off x="2163427" y="3344766"/>
            <a:ext cx="3843148" cy="30158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LFP Battery</a:t>
            </a:r>
          </a:p>
          <a:p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Lithium iron phosphate</a:t>
            </a: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Stable &amp; No Fire Risk</a:t>
            </a: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Cycle life: 6000 times 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D284417F-9073-4EFB-AA1B-B0041D7DFA86}"/>
              </a:ext>
            </a:extLst>
          </p:cNvPr>
          <p:cNvSpPr txBox="1"/>
          <p:nvPr/>
        </p:nvSpPr>
        <p:spPr>
          <a:xfrm>
            <a:off x="1615588" y="3334284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335BAB26-01DF-4636-ADE0-CECC76A0093A}"/>
              </a:ext>
            </a:extLst>
          </p:cNvPr>
          <p:cNvSpPr txBox="1"/>
          <p:nvPr/>
        </p:nvSpPr>
        <p:spPr>
          <a:xfrm>
            <a:off x="1710694" y="4615570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8865D82C-908F-419D-90A4-21141F2EDCB4}"/>
              </a:ext>
            </a:extLst>
          </p:cNvPr>
          <p:cNvSpPr txBox="1"/>
          <p:nvPr/>
        </p:nvSpPr>
        <p:spPr>
          <a:xfrm>
            <a:off x="1638216" y="5697687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乘号 23">
            <a:extLst>
              <a:ext uri="{FF2B5EF4-FFF2-40B4-BE49-F238E27FC236}">
                <a16:creationId xmlns:a16="http://schemas.microsoft.com/office/drawing/2014/main" xmlns="" id="{1A195016-9A58-4C01-9183-DCD455AD8CD4}"/>
              </a:ext>
            </a:extLst>
          </p:cNvPr>
          <p:cNvSpPr/>
          <p:nvPr/>
        </p:nvSpPr>
        <p:spPr>
          <a:xfrm>
            <a:off x="11595960" y="5379917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340882E5-0B9C-4C9E-AA93-6ACF9E6E9F8D}"/>
              </a:ext>
            </a:extLst>
          </p:cNvPr>
          <p:cNvSpPr txBox="1"/>
          <p:nvPr/>
        </p:nvSpPr>
        <p:spPr>
          <a:xfrm>
            <a:off x="4033559" y="1143966"/>
            <a:ext cx="6812290" cy="553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3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Bettery</a:t>
            </a: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performance</a:t>
            </a:r>
            <a:endParaRPr kumimoji="1"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89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6621D6-3F81-403D-8F50-76832FAA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23" y="4544695"/>
            <a:ext cx="3259986" cy="217247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03D3A8-EB81-43B1-BA7D-2D0A373CFB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049" y="180255"/>
            <a:ext cx="11572956" cy="81737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32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ower-M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 products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8517336-F972-45FD-AE2C-93AD5C844FC5}"/>
              </a:ext>
            </a:extLst>
          </p:cNvPr>
          <p:cNvSpPr txBox="1"/>
          <p:nvPr/>
        </p:nvSpPr>
        <p:spPr>
          <a:xfrm>
            <a:off x="4033559" y="1143966"/>
            <a:ext cx="6812290" cy="553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3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Bettery</a:t>
            </a: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performance</a:t>
            </a:r>
            <a:endParaRPr kumimoji="1"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C38B1FE-A352-45C4-8C44-C3399F50A522}"/>
              </a:ext>
            </a:extLst>
          </p:cNvPr>
          <p:cNvSpPr txBox="1"/>
          <p:nvPr/>
        </p:nvSpPr>
        <p:spPr>
          <a:xfrm>
            <a:off x="6648041" y="2307350"/>
            <a:ext cx="6812290" cy="2923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New and old lithium batteries </a:t>
            </a:r>
            <a:b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are not supported</a:t>
            </a:r>
            <a:b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Resulting in:</a:t>
            </a:r>
            <a:b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 capacity expansion Costs.</a:t>
            </a:r>
            <a:endParaRPr kumimoji="1" lang="zh-C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7EBAEFD0-FF62-4DCB-815C-7225272E72AD}"/>
              </a:ext>
            </a:extLst>
          </p:cNvPr>
          <p:cNvCxnSpPr>
            <a:cxnSpLocks/>
          </p:cNvCxnSpPr>
          <p:nvPr/>
        </p:nvCxnSpPr>
        <p:spPr>
          <a:xfrm flipH="1">
            <a:off x="6345527" y="1564912"/>
            <a:ext cx="1" cy="505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EE5E225-1A17-440E-BEA6-5B74F64D0278}"/>
              </a:ext>
            </a:extLst>
          </p:cNvPr>
          <p:cNvSpPr txBox="1"/>
          <p:nvPr/>
        </p:nvSpPr>
        <p:spPr>
          <a:xfrm>
            <a:off x="1947041" y="2031611"/>
            <a:ext cx="4095973" cy="50776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Battery built-in </a:t>
            </a:r>
            <a:b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high-precision sensors</a:t>
            </a:r>
          </a:p>
          <a:p>
            <a:endParaRPr kumimoji="1" lang="en-US" altLang="zh-CN" sz="2800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Smart monitor Battery</a:t>
            </a:r>
          </a:p>
          <a:p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Status in real time</a:t>
            </a:r>
          </a:p>
          <a:p>
            <a:endParaRPr kumimoji="1" lang="en-US" altLang="zh-CN" sz="2800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New and old lithium </a:t>
            </a:r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batteries support </a:t>
            </a:r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work</a:t>
            </a:r>
            <a:b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together</a:t>
            </a:r>
          </a:p>
          <a:p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zh-CN" altLang="en-US" sz="2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40BFDC2-7B28-435F-A00A-CC7AFDBB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252" y="4845501"/>
            <a:ext cx="1868660" cy="136597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9A066592-219B-41C3-82EC-C9FC162DB960}"/>
              </a:ext>
            </a:extLst>
          </p:cNvPr>
          <p:cNvSpPr txBox="1"/>
          <p:nvPr/>
        </p:nvSpPr>
        <p:spPr>
          <a:xfrm>
            <a:off x="1047401" y="2205534"/>
            <a:ext cx="691476" cy="9205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B077126-7352-4699-B5C3-CEA87CFA938C}"/>
              </a:ext>
            </a:extLst>
          </p:cNvPr>
          <p:cNvSpPr txBox="1"/>
          <p:nvPr/>
        </p:nvSpPr>
        <p:spPr>
          <a:xfrm>
            <a:off x="1121762" y="3548776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F3DAB156-1B3F-4318-9356-D2B2EEAAF501}"/>
              </a:ext>
            </a:extLst>
          </p:cNvPr>
          <p:cNvSpPr txBox="1"/>
          <p:nvPr/>
        </p:nvSpPr>
        <p:spPr>
          <a:xfrm>
            <a:off x="1152095" y="5169327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乘号 18">
            <a:extLst>
              <a:ext uri="{FF2B5EF4-FFF2-40B4-BE49-F238E27FC236}">
                <a16:creationId xmlns:a16="http://schemas.microsoft.com/office/drawing/2014/main" xmlns="" id="{47247BFE-1002-43C2-BA62-6400F8570922}"/>
              </a:ext>
            </a:extLst>
          </p:cNvPr>
          <p:cNvSpPr/>
          <p:nvPr/>
        </p:nvSpPr>
        <p:spPr>
          <a:xfrm>
            <a:off x="9675224" y="2604368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14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6621D6-3F81-403D-8F50-76832FAA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75" y="4722310"/>
            <a:ext cx="3168609" cy="211158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03D3A8-EB81-43B1-BA7D-2D0A373CFB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585" y="239522"/>
            <a:ext cx="11572956" cy="132539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32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ower-M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 products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8517336-F972-45FD-AE2C-93AD5C844FC5}"/>
              </a:ext>
            </a:extLst>
          </p:cNvPr>
          <p:cNvSpPr txBox="1"/>
          <p:nvPr/>
        </p:nvSpPr>
        <p:spPr>
          <a:xfrm>
            <a:off x="4639164" y="1010986"/>
            <a:ext cx="6812290" cy="553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Cost  Compare</a:t>
            </a:r>
            <a:endParaRPr kumimoji="1"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C38B1FE-A352-45C4-8C44-C3399F50A522}"/>
              </a:ext>
            </a:extLst>
          </p:cNvPr>
          <p:cNvSpPr txBox="1"/>
          <p:nvPr/>
        </p:nvSpPr>
        <p:spPr>
          <a:xfrm>
            <a:off x="6415063" y="2075166"/>
            <a:ext cx="6812290" cy="3877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local team at all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repair has to ship it to abroad headquarters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local Spare parts in stock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Higher Repair/Maintenance Cost</a:t>
            </a:r>
          </a:p>
          <a:p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Cycle life does not last long</a:t>
            </a:r>
            <a:b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Some clients buy new battery/part </a:t>
            </a:r>
          </a:p>
          <a:p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after 2 years only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7EBAEFD0-FF62-4DCB-815C-7225272E72AD}"/>
              </a:ext>
            </a:extLst>
          </p:cNvPr>
          <p:cNvCxnSpPr>
            <a:cxnSpLocks/>
          </p:cNvCxnSpPr>
          <p:nvPr/>
        </p:nvCxnSpPr>
        <p:spPr>
          <a:xfrm flipH="1">
            <a:off x="6345527" y="1564912"/>
            <a:ext cx="1" cy="505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EE5E225-1A17-440E-BEA6-5B74F64D0278}"/>
              </a:ext>
            </a:extLst>
          </p:cNvPr>
          <p:cNvSpPr txBox="1"/>
          <p:nvPr/>
        </p:nvSpPr>
        <p:spPr>
          <a:xfrm>
            <a:off x="895834" y="2367159"/>
            <a:ext cx="5432108" cy="5416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 years Warranty 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Nigeria Local </a:t>
            </a:r>
            <a:r>
              <a:rPr kumimoji="1"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after-sales+technical</a:t>
            </a: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Team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Nigeria Local Spare Parts in stock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Low Repair/Maintenance Cost</a:t>
            </a: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Smart manage system</a:t>
            </a:r>
          </a:p>
          <a:p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Low  O&amp;M   Cost </a:t>
            </a:r>
          </a:p>
          <a:p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kumimoji="1" lang="zh-CN" altLang="en-US" sz="2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40BFDC2-7B28-435F-A00A-CC7AFDBB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91" y="6155163"/>
            <a:ext cx="1011371" cy="73930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9A066592-219B-41C3-82EC-C9FC162DB960}"/>
              </a:ext>
            </a:extLst>
          </p:cNvPr>
          <p:cNvSpPr txBox="1"/>
          <p:nvPr/>
        </p:nvSpPr>
        <p:spPr>
          <a:xfrm>
            <a:off x="127792" y="2837389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55C0234-C6E1-42ED-A454-0BC812EEBE69}"/>
              </a:ext>
            </a:extLst>
          </p:cNvPr>
          <p:cNvSpPr txBox="1"/>
          <p:nvPr/>
        </p:nvSpPr>
        <p:spPr>
          <a:xfrm>
            <a:off x="154805" y="5107077"/>
            <a:ext cx="723444" cy="923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√</a:t>
            </a:r>
            <a:endParaRPr kumimoji="1" lang="zh-CN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乘号 18">
            <a:extLst>
              <a:ext uri="{FF2B5EF4-FFF2-40B4-BE49-F238E27FC236}">
                <a16:creationId xmlns:a16="http://schemas.microsoft.com/office/drawing/2014/main" xmlns="" id="{C7C91B9A-970F-4BF6-9EDD-B592C201127F}"/>
              </a:ext>
            </a:extLst>
          </p:cNvPr>
          <p:cNvSpPr/>
          <p:nvPr/>
        </p:nvSpPr>
        <p:spPr>
          <a:xfrm>
            <a:off x="9172428" y="3841065"/>
            <a:ext cx="648780" cy="779375"/>
          </a:xfrm>
          <a:prstGeom prst="mathMultiply">
            <a:avLst/>
          </a:prstGeom>
          <a:solidFill>
            <a:schemeClr val="accent1">
              <a:alpha val="20000"/>
            </a:schemeClr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5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1EA59BF-381D-4A44-A37E-753F66DA7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" y="55"/>
            <a:ext cx="12194525" cy="5252332"/>
          </a:xfrm>
          <a:prstGeom prst="rect">
            <a:avLst/>
          </a:prstGeom>
        </p:spPr>
      </p:pic>
      <p:sp>
        <p:nvSpPr>
          <p:cNvPr id="7" name="矩形 232">
            <a:extLst>
              <a:ext uri="{FF2B5EF4-FFF2-40B4-BE49-F238E27FC236}">
                <a16:creationId xmlns="" xmlns:a16="http://schemas.microsoft.com/office/drawing/2014/main" id="{9DAE443E-8284-4074-864C-32F8CD7D2FA3}"/>
              </a:ext>
            </a:extLst>
          </p:cNvPr>
          <p:cNvSpPr/>
          <p:nvPr/>
        </p:nvSpPr>
        <p:spPr>
          <a:xfrm>
            <a:off x="4085818" y="5400212"/>
            <a:ext cx="3336416" cy="369204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>
            <a:spAutoFit/>
          </a:bodyPr>
          <a:lstStyle/>
          <a:p>
            <a:pPr algn="ctr" defTabSz="914235">
              <a:defRPr/>
            </a:pPr>
            <a:r>
              <a:rPr lang="en-US" altLang="zh-CN" sz="1799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/>
                <a:cs typeface="Huawei Sans" panose="020C0503030203020204" pitchFamily="34" charset="0"/>
                <a:sym typeface="Helvetica Neue"/>
              </a:rPr>
              <a:t>All-in-one and modular</a:t>
            </a:r>
          </a:p>
        </p:txBody>
      </p:sp>
      <p:sp>
        <p:nvSpPr>
          <p:cNvPr id="8" name="矩形 240">
            <a:extLst>
              <a:ext uri="{FF2B5EF4-FFF2-40B4-BE49-F238E27FC236}">
                <a16:creationId xmlns="" xmlns:a16="http://schemas.microsoft.com/office/drawing/2014/main" id="{25347D4A-B560-4135-A884-D5C2CF55E2AC}"/>
              </a:ext>
            </a:extLst>
          </p:cNvPr>
          <p:cNvSpPr/>
          <p:nvPr/>
        </p:nvSpPr>
        <p:spPr>
          <a:xfrm>
            <a:off x="8108370" y="5400212"/>
            <a:ext cx="3531779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35">
              <a:defRPr/>
            </a:pPr>
            <a:r>
              <a:rPr lang="en-US" altLang="zh-CN" sz="1799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/>
                <a:cs typeface="Huawei Sans" panose="020C0503030203020204" pitchFamily="34" charset="0"/>
                <a:sym typeface="Helvetica Neue"/>
              </a:rPr>
              <a:t>Multi-scenario application</a:t>
            </a:r>
          </a:p>
        </p:txBody>
      </p:sp>
      <p:sp>
        <p:nvSpPr>
          <p:cNvPr id="9" name="矩形 245">
            <a:extLst>
              <a:ext uri="{FF2B5EF4-FFF2-40B4-BE49-F238E27FC236}">
                <a16:creationId xmlns="" xmlns:a16="http://schemas.microsoft.com/office/drawing/2014/main" id="{44756619-0A10-437F-B7E2-99D76B5A1092}"/>
              </a:ext>
            </a:extLst>
          </p:cNvPr>
          <p:cNvSpPr/>
          <p:nvPr/>
        </p:nvSpPr>
        <p:spPr>
          <a:xfrm>
            <a:off x="829547" y="5400212"/>
            <a:ext cx="2256008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35">
              <a:defRPr/>
            </a:pPr>
            <a:r>
              <a:rPr lang="en-US" altLang="zh-CN" sz="1799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/>
                <a:cs typeface="Huawei Sans" panose="020C0503030203020204" pitchFamily="34" charset="0"/>
                <a:sym typeface="Helvetica Neue"/>
              </a:rPr>
              <a:t>Sleek Design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="" xmlns:a16="http://schemas.microsoft.com/office/drawing/2014/main" id="{FD17E67E-0313-44A0-A71B-B5CD8EBFE43A}"/>
              </a:ext>
            </a:extLst>
          </p:cNvPr>
          <p:cNvSpPr txBox="1"/>
          <p:nvPr/>
        </p:nvSpPr>
        <p:spPr>
          <a:xfrm>
            <a:off x="3318196" y="421050"/>
            <a:ext cx="5558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1045" hangingPunct="0"/>
            <a:r>
              <a:rPr lang="en-US" altLang="zh-CN" sz="3600" b="1" kern="0" spc="16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Huawei Sans" panose="020C0503030203020204" pitchFamily="34" charset="0"/>
                <a:sym typeface="Helvetica Neue"/>
              </a:rPr>
              <a:t>Power-M</a:t>
            </a:r>
          </a:p>
          <a:p>
            <a:pPr algn="ctr" defTabSz="751045" hangingPunct="0"/>
            <a:r>
              <a:rPr lang="en-US" altLang="zh-CN" sz="3000" b="1" kern="0" spc="16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sym typeface="Helvetica Neue"/>
              </a:rPr>
              <a:t>High-quality Power Supply</a:t>
            </a:r>
          </a:p>
        </p:txBody>
      </p:sp>
      <p:grpSp>
        <p:nvGrpSpPr>
          <p:cNvPr id="28" name="Group">
            <a:extLst>
              <a:ext uri="{FF2B5EF4-FFF2-40B4-BE49-F238E27FC236}">
                <a16:creationId xmlns="" xmlns:a16="http://schemas.microsoft.com/office/drawing/2014/main" id="{638F242C-971E-49FF-9A1B-04EDA0E510C9}"/>
              </a:ext>
            </a:extLst>
          </p:cNvPr>
          <p:cNvGrpSpPr/>
          <p:nvPr/>
        </p:nvGrpSpPr>
        <p:grpSpPr>
          <a:xfrm>
            <a:off x="9787335" y="2265107"/>
            <a:ext cx="2391640" cy="2938911"/>
            <a:chOff x="0" y="0"/>
            <a:chExt cx="35588249" cy="46185340"/>
          </a:xfrm>
        </p:grpSpPr>
        <p:pic>
          <p:nvPicPr>
            <p:cNvPr id="29" name="image27.png" descr="image27.png">
              <a:extLst>
                <a:ext uri="{FF2B5EF4-FFF2-40B4-BE49-F238E27FC236}">
                  <a16:creationId xmlns="" xmlns:a16="http://schemas.microsoft.com/office/drawing/2014/main" id="{D52614C7-FDDB-44C1-A401-508184482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426988"/>
              <a:ext cx="17103136" cy="30414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age33.png" descr="image33.png">
              <a:extLst>
                <a:ext uri="{FF2B5EF4-FFF2-40B4-BE49-F238E27FC236}">
                  <a16:creationId xmlns="" xmlns:a16="http://schemas.microsoft.com/office/drawing/2014/main" id="{AE225857-7F90-4F56-9444-B54DA30F0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928771" y="0"/>
              <a:ext cx="19124215" cy="34008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39.png" descr="image39.png">
              <a:extLst>
                <a:ext uri="{FF2B5EF4-FFF2-40B4-BE49-F238E27FC236}">
                  <a16:creationId xmlns="" xmlns:a16="http://schemas.microsoft.com/office/drawing/2014/main" id="{F4D0DB6F-1DD8-4A82-B2AC-CD9BA533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428350" y="17448108"/>
              <a:ext cx="16159900" cy="28737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矩形 232">
            <a:extLst>
              <a:ext uri="{FF2B5EF4-FFF2-40B4-BE49-F238E27FC236}">
                <a16:creationId xmlns="" xmlns:a16="http://schemas.microsoft.com/office/drawing/2014/main" id="{D7140444-BFA9-46A5-B288-601AC25CD7A9}"/>
              </a:ext>
            </a:extLst>
          </p:cNvPr>
          <p:cNvSpPr/>
          <p:nvPr/>
        </p:nvSpPr>
        <p:spPr>
          <a:xfrm>
            <a:off x="3859621" y="6137973"/>
            <a:ext cx="3739507" cy="369204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>
            <a:spAutoFit/>
          </a:bodyPr>
          <a:lstStyle/>
          <a:p>
            <a:pPr algn="ctr" defTabSz="914235">
              <a:defRPr/>
            </a:pPr>
            <a:r>
              <a:rPr lang="en-US" altLang="zh-CN" sz="1799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/>
                <a:cs typeface="Huawei Sans" panose="020C0503030203020204" pitchFamily="34" charset="0"/>
                <a:sym typeface="Helvetica Neue"/>
              </a:rPr>
              <a:t>Seamless power switchover</a:t>
            </a:r>
          </a:p>
        </p:txBody>
      </p:sp>
      <p:sp>
        <p:nvSpPr>
          <p:cNvPr id="19" name="矩形 240">
            <a:extLst>
              <a:ext uri="{FF2B5EF4-FFF2-40B4-BE49-F238E27FC236}">
                <a16:creationId xmlns="" xmlns:a16="http://schemas.microsoft.com/office/drawing/2014/main" id="{7B7CDA63-80BD-49EF-83B6-2CBBFEB80B24}"/>
              </a:ext>
            </a:extLst>
          </p:cNvPr>
          <p:cNvSpPr/>
          <p:nvPr/>
        </p:nvSpPr>
        <p:spPr>
          <a:xfrm>
            <a:off x="8108370" y="6137973"/>
            <a:ext cx="3531779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35">
              <a:defRPr/>
            </a:pPr>
            <a:r>
              <a:rPr lang="en-US" altLang="zh-CN" sz="1799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/>
                <a:cs typeface="Huawei Sans" panose="020C0503030203020204" pitchFamily="34" charset="0"/>
                <a:sym typeface="Helvetica Neue"/>
              </a:rPr>
              <a:t>Easy and Quick installation</a:t>
            </a:r>
          </a:p>
        </p:txBody>
      </p:sp>
      <p:sp>
        <p:nvSpPr>
          <p:cNvPr id="20" name="矩形 245">
            <a:extLst>
              <a:ext uri="{FF2B5EF4-FFF2-40B4-BE49-F238E27FC236}">
                <a16:creationId xmlns="" xmlns:a16="http://schemas.microsoft.com/office/drawing/2014/main" id="{FC3B8D90-CE31-4039-9D83-8E0D5E93D6DE}"/>
              </a:ext>
            </a:extLst>
          </p:cNvPr>
          <p:cNvSpPr/>
          <p:nvPr/>
        </p:nvSpPr>
        <p:spPr>
          <a:xfrm>
            <a:off x="742950" y="6137973"/>
            <a:ext cx="2429201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35">
              <a:defRPr/>
            </a:pPr>
            <a:r>
              <a:rPr lang="en-US" altLang="zh-CN" sz="1799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/>
                <a:cs typeface="Huawei Sans" panose="020C0503030203020204" pitchFamily="34" charset="0"/>
                <a:sym typeface="Helvetica Neue"/>
              </a:rPr>
              <a:t>Sleep-grade noise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C274B38-17FD-413F-AA1B-E117187F5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85" y="5535404"/>
            <a:ext cx="2176330" cy="43711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8AB073EB-A5C2-454A-B216-667244B26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47" y="6287387"/>
            <a:ext cx="2176330" cy="4371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A900A9DE-5BFB-4A56-AD82-A6285398B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5539268"/>
            <a:ext cx="2743200" cy="43711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B8C61A80-E831-411C-8CA5-85611A2FE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6291251"/>
            <a:ext cx="2743200" cy="43711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3B5B2D6D-39F7-4D5F-B610-A047A39275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597" y="5535404"/>
            <a:ext cx="2743200" cy="43711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98B63654-925C-460C-B652-0DDF585A5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597" y="6287387"/>
            <a:ext cx="2743200" cy="4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1767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">
            <a:extLst>
              <a:ext uri="{FF2B5EF4-FFF2-40B4-BE49-F238E27FC236}">
                <a16:creationId xmlns="" xmlns:a16="http://schemas.microsoft.com/office/drawing/2014/main" id="{A3B4BB31-C2D6-45F9-ABB7-B692987FE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28" y="3192653"/>
            <a:ext cx="63988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+mn-cs"/>
                <a:sym typeface="Helvetica" panose="020B0604020202020204" pitchFamily="34" charset="0"/>
              </a:rPr>
              <a:t>Aluminum alloy enclosure</a:t>
            </a:r>
          </a:p>
        </p:txBody>
      </p:sp>
      <p:sp>
        <p:nvSpPr>
          <p:cNvPr id="5" name="Rectangle 205">
            <a:extLst>
              <a:ext uri="{FF2B5EF4-FFF2-40B4-BE49-F238E27FC236}">
                <a16:creationId xmlns="" xmlns:a16="http://schemas.microsoft.com/office/drawing/2014/main" id="{6BD88952-6A8B-45E4-9163-BA2DB027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37" y="4075957"/>
            <a:ext cx="5864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+mn-cs"/>
                <a:sym typeface="Helvetica" panose="020B0604020202020204" pitchFamily="34" charset="0"/>
              </a:rPr>
              <a:t>Exquisite frosted texture</a:t>
            </a:r>
          </a:p>
        </p:txBody>
      </p:sp>
      <p:sp>
        <p:nvSpPr>
          <p:cNvPr id="6" name="Rectangle 205">
            <a:extLst>
              <a:ext uri="{FF2B5EF4-FFF2-40B4-BE49-F238E27FC236}">
                <a16:creationId xmlns="" xmlns:a16="http://schemas.microsoft.com/office/drawing/2014/main" id="{1F01654A-E18E-44ED-878C-B965ED5B5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37" y="1815418"/>
            <a:ext cx="5864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+mn-cs"/>
                <a:sym typeface="Helvetica" panose="020B0604020202020204" pitchFamily="34" charset="0"/>
              </a:rPr>
              <a:t>Sleek Design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0E3CD95-B8B5-4235-AD38-05D98B2F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984" y="225318"/>
            <a:ext cx="3856481" cy="68580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0B28C793-F808-441E-AE6E-3DB94112F85C}"/>
              </a:ext>
            </a:extLst>
          </p:cNvPr>
          <p:cNvCxnSpPr>
            <a:cxnSpLocks/>
          </p:cNvCxnSpPr>
          <p:nvPr/>
        </p:nvCxnSpPr>
        <p:spPr>
          <a:xfrm>
            <a:off x="1553456" y="3923607"/>
            <a:ext cx="42887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76C76093-25C4-4240-B357-3EA001F482D4}"/>
              </a:ext>
            </a:extLst>
          </p:cNvPr>
          <p:cNvGrpSpPr/>
          <p:nvPr/>
        </p:nvGrpSpPr>
        <p:grpSpPr>
          <a:xfrm>
            <a:off x="420686" y="933450"/>
            <a:ext cx="11353801" cy="5333476"/>
            <a:chOff x="1489633" y="1824796"/>
            <a:chExt cx="19175008" cy="9433230"/>
          </a:xfrm>
        </p:grpSpPr>
        <p:grpSp>
          <p:nvGrpSpPr>
            <p:cNvPr id="24" name="Group">
              <a:extLst>
                <a:ext uri="{FF2B5EF4-FFF2-40B4-BE49-F238E27FC236}">
                  <a16:creationId xmlns="" xmlns:a16="http://schemas.microsoft.com/office/drawing/2014/main" id="{492350AD-C481-49F6-BE05-D71C877DE494}"/>
                </a:ext>
              </a:extLst>
            </p:cNvPr>
            <p:cNvGrpSpPr/>
            <p:nvPr/>
          </p:nvGrpSpPr>
          <p:grpSpPr>
            <a:xfrm>
              <a:off x="7928493" y="1824796"/>
              <a:ext cx="6317338" cy="9386552"/>
              <a:chOff x="0" y="-1"/>
              <a:chExt cx="6816134" cy="10078225"/>
            </a:xfrm>
          </p:grpSpPr>
          <p:pic>
            <p:nvPicPr>
              <p:cNvPr id="34" name="id美感.jpg" descr="id美感.jpg">
                <a:extLst>
                  <a:ext uri="{FF2B5EF4-FFF2-40B4-BE49-F238E27FC236}">
                    <a16:creationId xmlns="" xmlns:a16="http://schemas.microsoft.com/office/drawing/2014/main" id="{DFA54758-89F1-48AD-A11D-7685183C4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/>
              </a:blip>
              <a:srcRect l="45102" t="10106" r="9442"/>
              <a:stretch>
                <a:fillRect/>
              </a:stretch>
            </p:blipFill>
            <p:spPr>
              <a:xfrm>
                <a:off x="0" y="-1"/>
                <a:ext cx="6794501" cy="10078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1928" y="0"/>
                    </a:moveTo>
                    <a:cubicBezTo>
                      <a:pt x="1362" y="0"/>
                      <a:pt x="1023" y="0"/>
                      <a:pt x="797" y="64"/>
                    </a:cubicBezTo>
                    <a:cubicBezTo>
                      <a:pt x="471" y="144"/>
                      <a:pt x="214" y="317"/>
                      <a:pt x="95" y="538"/>
                    </a:cubicBezTo>
                    <a:cubicBezTo>
                      <a:pt x="1" y="690"/>
                      <a:pt x="0" y="918"/>
                      <a:pt x="0" y="1300"/>
                    </a:cubicBezTo>
                    <a:lnTo>
                      <a:pt x="0" y="20518"/>
                    </a:lnTo>
                    <a:cubicBezTo>
                      <a:pt x="0" y="20900"/>
                      <a:pt x="1" y="21128"/>
                      <a:pt x="95" y="21280"/>
                    </a:cubicBezTo>
                    <a:cubicBezTo>
                      <a:pt x="162" y="21406"/>
                      <a:pt x="279" y="21513"/>
                      <a:pt x="424" y="21600"/>
                    </a:cubicBezTo>
                    <a:lnTo>
                      <a:pt x="21175" y="21600"/>
                    </a:lnTo>
                    <a:cubicBezTo>
                      <a:pt x="21320" y="21513"/>
                      <a:pt x="21438" y="21406"/>
                      <a:pt x="21506" y="21280"/>
                    </a:cubicBezTo>
                    <a:cubicBezTo>
                      <a:pt x="21600" y="21128"/>
                      <a:pt x="21599" y="20900"/>
                      <a:pt x="21599" y="20518"/>
                    </a:cubicBezTo>
                    <a:lnTo>
                      <a:pt x="21599" y="1300"/>
                    </a:lnTo>
                    <a:cubicBezTo>
                      <a:pt x="21599" y="918"/>
                      <a:pt x="21600" y="690"/>
                      <a:pt x="21506" y="538"/>
                    </a:cubicBezTo>
                    <a:cubicBezTo>
                      <a:pt x="21387" y="317"/>
                      <a:pt x="21128" y="144"/>
                      <a:pt x="20802" y="64"/>
                    </a:cubicBezTo>
                    <a:cubicBezTo>
                      <a:pt x="20576" y="0"/>
                      <a:pt x="20238" y="0"/>
                      <a:pt x="19672" y="0"/>
                    </a:cubicBezTo>
                    <a:lnTo>
                      <a:pt x="1928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35" name="矩形 5">
                <a:extLst>
                  <a:ext uri="{FF2B5EF4-FFF2-40B4-BE49-F238E27FC236}">
                    <a16:creationId xmlns="" xmlns:a16="http://schemas.microsoft.com/office/drawing/2014/main" id="{5B1C35D4-662E-4763-B338-673997DBD9EE}"/>
                  </a:ext>
                </a:extLst>
              </p:cNvPr>
              <p:cNvSpPr txBox="1"/>
              <p:nvPr/>
            </p:nvSpPr>
            <p:spPr>
              <a:xfrm>
                <a:off x="2069645" y="4315554"/>
                <a:ext cx="2655210" cy="131361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3023" tIns="23023" rIns="23023" bIns="23023" anchor="ctr">
                <a:spAutoFit/>
              </a:bodyPr>
              <a:lstStyle>
                <a:defPPr marL="0" marR="0" indent="0" algn="l" defTabSz="913689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2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defTabSz="2360295">
                  <a:lnSpc>
                    <a:spcPct val="130000"/>
                  </a:lnSpc>
                  <a:defRPr sz="6400" b="1">
                    <a:solidFill>
                      <a:srgbClr val="FFFFFF"/>
                    </a:solidFill>
                    <a:latin typeface="Huawei Sans"/>
                    <a:ea typeface="Huawei Sans"/>
                    <a:cs typeface="Huawei Sans"/>
                  </a:defRPr>
                </a:lvl1pPr>
              </a:lstStyle>
              <a:p>
                <a:r>
                  <a:rPr lang="en-US" sz="3600" dirty="0">
                    <a:solidFill>
                      <a:prstClr val="white"/>
                    </a:solidFill>
                    <a:latin typeface="Helvetica" panose="020B0604020202020204" pitchFamily="34" charset="0"/>
                    <a:ea typeface="等线" panose="02010600030101010101" pitchFamily="2" charset="-122"/>
                    <a:cs typeface="+mn-cs"/>
                    <a:sym typeface="Helvetica" panose="020B0604020202020204" pitchFamily="34" charset="0"/>
                  </a:rPr>
                  <a:t>House</a:t>
                </a:r>
                <a:endParaRPr sz="3600" dirty="0">
                  <a:solidFill>
                    <a:prstClr val="white"/>
                  </a:solidFill>
                  <a:latin typeface="Helvetica" panose="020B0604020202020204" pitchFamily="34" charset="0"/>
                  <a:ea typeface="等线" panose="02010600030101010101" pitchFamily="2" charset="-122"/>
                  <a:cs typeface="+mn-cs"/>
                  <a:sym typeface="Helvetica" panose="020B0604020202020204" pitchFamily="34" charset="0"/>
                </a:endParaRPr>
              </a:p>
            </p:txBody>
          </p:sp>
          <p:sp>
            <p:nvSpPr>
              <p:cNvPr id="36" name="TextBox 20">
                <a:extLst>
                  <a:ext uri="{FF2B5EF4-FFF2-40B4-BE49-F238E27FC236}">
                    <a16:creationId xmlns="" xmlns:a16="http://schemas.microsoft.com/office/drawing/2014/main" id="{01C249E1-D739-4A88-BAE4-EBEEB1120FE6}"/>
                  </a:ext>
                </a:extLst>
              </p:cNvPr>
              <p:cNvSpPr txBox="1"/>
              <p:nvPr/>
            </p:nvSpPr>
            <p:spPr>
              <a:xfrm>
                <a:off x="473999" y="5822678"/>
                <a:ext cx="6342135" cy="7857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t">
                <a:spAutoFit/>
              </a:bodyPr>
              <a:lstStyle>
                <a:defPPr marL="0" marR="0" indent="0" algn="l" defTabSz="913689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2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defTabSz="1625027" hangingPunct="1">
                  <a:defRPr sz="4400" b="1" kern="1200">
                    <a:solidFill>
                      <a:prstClr val="white"/>
                    </a:solidFill>
                    <a:latin typeface="Huawei Sans"/>
                    <a:ea typeface="等线" panose="02010600030101010101" pitchFamily="2" charset="-122"/>
                    <a:cs typeface="+mn-cs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37" name="Group">
              <a:extLst>
                <a:ext uri="{FF2B5EF4-FFF2-40B4-BE49-F238E27FC236}">
                  <a16:creationId xmlns="" xmlns:a16="http://schemas.microsoft.com/office/drawing/2014/main" id="{3D9F61D1-D88B-45B8-A2DE-EF394D405645}"/>
                </a:ext>
              </a:extLst>
            </p:cNvPr>
            <p:cNvGrpSpPr/>
            <p:nvPr/>
          </p:nvGrpSpPr>
          <p:grpSpPr>
            <a:xfrm>
              <a:off x="1489633" y="1871473"/>
              <a:ext cx="6297288" cy="9339875"/>
              <a:chOff x="0" y="-1"/>
              <a:chExt cx="6794501" cy="10179825"/>
            </a:xfrm>
          </p:grpSpPr>
          <p:pic>
            <p:nvPicPr>
              <p:cNvPr id="38" name="MKT_MateBook B3-420_Creative Shot_Multi Person Business_JPG_20210303.jpg" descr="MKT_MateBook B3-420_Creative Shot_Multi Person Business_JPG_20210303.jpg">
                <a:extLst>
                  <a:ext uri="{FF2B5EF4-FFF2-40B4-BE49-F238E27FC236}">
                    <a16:creationId xmlns="" xmlns:a16="http://schemas.microsoft.com/office/drawing/2014/main" id="{BB7AB6FA-6BAD-47CD-A5AB-FF0D6367A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/>
              </a:blip>
              <a:srcRect l="29726" r="25729"/>
              <a:stretch>
                <a:fillRect/>
              </a:stretch>
            </p:blipFill>
            <p:spPr>
              <a:xfrm>
                <a:off x="0" y="-1"/>
                <a:ext cx="6794501" cy="101798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1928" y="0"/>
                    </a:moveTo>
                    <a:cubicBezTo>
                      <a:pt x="1362" y="0"/>
                      <a:pt x="1023" y="0"/>
                      <a:pt x="797" y="63"/>
                    </a:cubicBezTo>
                    <a:cubicBezTo>
                      <a:pt x="471" y="142"/>
                      <a:pt x="214" y="314"/>
                      <a:pt x="95" y="532"/>
                    </a:cubicBezTo>
                    <a:cubicBezTo>
                      <a:pt x="1" y="683"/>
                      <a:pt x="0" y="909"/>
                      <a:pt x="0" y="1287"/>
                    </a:cubicBezTo>
                    <a:lnTo>
                      <a:pt x="0" y="20313"/>
                    </a:lnTo>
                    <a:cubicBezTo>
                      <a:pt x="0" y="20691"/>
                      <a:pt x="1" y="20917"/>
                      <a:pt x="95" y="21068"/>
                    </a:cubicBezTo>
                    <a:cubicBezTo>
                      <a:pt x="214" y="21286"/>
                      <a:pt x="471" y="21458"/>
                      <a:pt x="797" y="21537"/>
                    </a:cubicBezTo>
                    <a:cubicBezTo>
                      <a:pt x="1023" y="21600"/>
                      <a:pt x="1362" y="21600"/>
                      <a:pt x="1928" y="21600"/>
                    </a:cubicBezTo>
                    <a:lnTo>
                      <a:pt x="19672" y="21600"/>
                    </a:lnTo>
                    <a:cubicBezTo>
                      <a:pt x="20238" y="21600"/>
                      <a:pt x="20576" y="21600"/>
                      <a:pt x="20802" y="21537"/>
                    </a:cubicBezTo>
                    <a:cubicBezTo>
                      <a:pt x="21128" y="21458"/>
                      <a:pt x="21387" y="21286"/>
                      <a:pt x="21506" y="21068"/>
                    </a:cubicBezTo>
                    <a:cubicBezTo>
                      <a:pt x="21600" y="20917"/>
                      <a:pt x="21599" y="20691"/>
                      <a:pt x="21599" y="20313"/>
                    </a:cubicBezTo>
                    <a:lnTo>
                      <a:pt x="21599" y="1287"/>
                    </a:lnTo>
                    <a:cubicBezTo>
                      <a:pt x="21599" y="909"/>
                      <a:pt x="21600" y="683"/>
                      <a:pt x="21506" y="532"/>
                    </a:cubicBezTo>
                    <a:cubicBezTo>
                      <a:pt x="21387" y="314"/>
                      <a:pt x="21128" y="142"/>
                      <a:pt x="20802" y="63"/>
                    </a:cubicBezTo>
                    <a:cubicBezTo>
                      <a:pt x="20576" y="0"/>
                      <a:pt x="20238" y="0"/>
                      <a:pt x="19672" y="0"/>
                    </a:cubicBezTo>
                    <a:lnTo>
                      <a:pt x="1928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39" name="矩形 5">
                <a:extLst>
                  <a:ext uri="{FF2B5EF4-FFF2-40B4-BE49-F238E27FC236}">
                    <a16:creationId xmlns="" xmlns:a16="http://schemas.microsoft.com/office/drawing/2014/main" id="{CFFD147B-0470-4452-80D4-0B1F5569363C}"/>
                  </a:ext>
                </a:extLst>
              </p:cNvPr>
              <p:cNvSpPr txBox="1"/>
              <p:nvPr/>
            </p:nvSpPr>
            <p:spPr>
              <a:xfrm>
                <a:off x="1251763" y="4329970"/>
                <a:ext cx="4290975" cy="13334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3023" tIns="23023" rIns="23023" bIns="23023" anchor="ctr">
                <a:spAutoFit/>
              </a:bodyPr>
              <a:lstStyle>
                <a:defPPr marL="0" marR="0" indent="0" algn="l" defTabSz="913689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2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defTabSz="2360295">
                  <a:lnSpc>
                    <a:spcPct val="130000"/>
                  </a:lnSpc>
                  <a:defRPr sz="6400" b="1">
                    <a:solidFill>
                      <a:srgbClr val="FFFFFF"/>
                    </a:solidFill>
                    <a:latin typeface="Huawei Sans"/>
                    <a:ea typeface="Huawei Sans"/>
                    <a:cs typeface="Huawei Sans"/>
                  </a:defRPr>
                </a:lvl1pPr>
              </a:lstStyle>
              <a:p>
                <a:r>
                  <a:rPr sz="3600" dirty="0">
                    <a:solidFill>
                      <a:prstClr val="white"/>
                    </a:solidFill>
                    <a:latin typeface="Helvetica" panose="020B0604020202020204" pitchFamily="34" charset="0"/>
                    <a:ea typeface="等线" panose="02010600030101010101" pitchFamily="2" charset="-122"/>
                    <a:cs typeface="+mn-cs"/>
                    <a:sym typeface="Helvetica" panose="020B0604020202020204" pitchFamily="34" charset="0"/>
                  </a:rPr>
                  <a:t>Apartment</a:t>
                </a:r>
              </a:p>
            </p:txBody>
          </p:sp>
          <p:sp>
            <p:nvSpPr>
              <p:cNvPr id="40" name="TextBox 20">
                <a:extLst>
                  <a:ext uri="{FF2B5EF4-FFF2-40B4-BE49-F238E27FC236}">
                    <a16:creationId xmlns="" xmlns:a16="http://schemas.microsoft.com/office/drawing/2014/main" id="{9BB1D6EE-045D-42F4-A816-3DFAB002429B}"/>
                  </a:ext>
                </a:extLst>
              </p:cNvPr>
              <p:cNvSpPr txBox="1"/>
              <p:nvPr/>
            </p:nvSpPr>
            <p:spPr>
              <a:xfrm>
                <a:off x="936042" y="5859895"/>
                <a:ext cx="5148643" cy="7976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t">
                <a:spAutoFit/>
              </a:bodyPr>
              <a:lstStyle>
                <a:defPPr marL="0" marR="0" indent="0" algn="l" defTabSz="913689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2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defTabSz="1625027" hangingPunct="1">
                  <a:defRPr sz="4400" b="1" kern="1200">
                    <a:solidFill>
                      <a:prstClr val="white"/>
                    </a:solidFill>
                    <a:latin typeface="Huawei Sans"/>
                    <a:ea typeface="等线" panose="02010600030101010101" pitchFamily="2" charset="-122"/>
                    <a:cs typeface="+mn-cs"/>
                  </a:defRPr>
                </a:lvl1pPr>
              </a:lstStyle>
              <a:p>
                <a:endParaRPr dirty="0">
                  <a:sym typeface="Helvetica" panose="020B0604020202020204" pitchFamily="34" charset="0"/>
                </a:endParaRPr>
              </a:p>
            </p:txBody>
          </p:sp>
        </p:grpSp>
        <p:grpSp>
          <p:nvGrpSpPr>
            <p:cNvPr id="41" name="Group">
              <a:extLst>
                <a:ext uri="{FF2B5EF4-FFF2-40B4-BE49-F238E27FC236}">
                  <a16:creationId xmlns="" xmlns:a16="http://schemas.microsoft.com/office/drawing/2014/main" id="{93385698-1D5F-44D1-80E7-4CFE1C8E1807}"/>
                </a:ext>
              </a:extLst>
            </p:cNvPr>
            <p:cNvGrpSpPr/>
            <p:nvPr/>
          </p:nvGrpSpPr>
          <p:grpSpPr>
            <a:xfrm>
              <a:off x="14367353" y="1871473"/>
              <a:ext cx="6297288" cy="9386553"/>
              <a:chOff x="0" y="-1"/>
              <a:chExt cx="6794501" cy="10179845"/>
            </a:xfrm>
          </p:grpSpPr>
          <p:pic>
            <p:nvPicPr>
              <p:cNvPr id="42" name="截屏2022-04-02 上午1.06.51.png" descr="截屏2022-04-02 上午1.06.51.png">
                <a:extLst>
                  <a:ext uri="{FF2B5EF4-FFF2-40B4-BE49-F238E27FC236}">
                    <a16:creationId xmlns="" xmlns:a16="http://schemas.microsoft.com/office/drawing/2014/main" id="{0B962492-9443-4DC5-964A-8D0DCCF02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/>
              </a:blip>
              <a:srcRect l="48560" r="13231" b="13805"/>
              <a:stretch>
                <a:fillRect/>
              </a:stretch>
            </p:blipFill>
            <p:spPr>
              <a:xfrm>
                <a:off x="0" y="-1"/>
                <a:ext cx="6794501" cy="101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1928" y="0"/>
                    </a:moveTo>
                    <a:cubicBezTo>
                      <a:pt x="1362" y="0"/>
                      <a:pt x="1023" y="0"/>
                      <a:pt x="797" y="63"/>
                    </a:cubicBezTo>
                    <a:cubicBezTo>
                      <a:pt x="471" y="142"/>
                      <a:pt x="214" y="314"/>
                      <a:pt x="95" y="532"/>
                    </a:cubicBezTo>
                    <a:cubicBezTo>
                      <a:pt x="1" y="683"/>
                      <a:pt x="0" y="909"/>
                      <a:pt x="0" y="1287"/>
                    </a:cubicBezTo>
                    <a:lnTo>
                      <a:pt x="0" y="20313"/>
                    </a:lnTo>
                    <a:cubicBezTo>
                      <a:pt x="0" y="20691"/>
                      <a:pt x="1" y="20917"/>
                      <a:pt x="95" y="21068"/>
                    </a:cubicBezTo>
                    <a:cubicBezTo>
                      <a:pt x="214" y="21286"/>
                      <a:pt x="471" y="21458"/>
                      <a:pt x="797" y="21537"/>
                    </a:cubicBezTo>
                    <a:cubicBezTo>
                      <a:pt x="1023" y="21600"/>
                      <a:pt x="1362" y="21600"/>
                      <a:pt x="1928" y="21600"/>
                    </a:cubicBezTo>
                    <a:lnTo>
                      <a:pt x="19672" y="21600"/>
                    </a:lnTo>
                    <a:cubicBezTo>
                      <a:pt x="20238" y="21600"/>
                      <a:pt x="20576" y="21600"/>
                      <a:pt x="20802" y="21537"/>
                    </a:cubicBezTo>
                    <a:cubicBezTo>
                      <a:pt x="21128" y="21458"/>
                      <a:pt x="21387" y="21286"/>
                      <a:pt x="21506" y="21068"/>
                    </a:cubicBezTo>
                    <a:cubicBezTo>
                      <a:pt x="21600" y="20917"/>
                      <a:pt x="21599" y="20691"/>
                      <a:pt x="21599" y="20313"/>
                    </a:cubicBezTo>
                    <a:lnTo>
                      <a:pt x="21599" y="1287"/>
                    </a:lnTo>
                    <a:cubicBezTo>
                      <a:pt x="21599" y="909"/>
                      <a:pt x="21600" y="683"/>
                      <a:pt x="21506" y="532"/>
                    </a:cubicBezTo>
                    <a:cubicBezTo>
                      <a:pt x="21387" y="314"/>
                      <a:pt x="21128" y="142"/>
                      <a:pt x="20802" y="63"/>
                    </a:cubicBezTo>
                    <a:cubicBezTo>
                      <a:pt x="20576" y="0"/>
                      <a:pt x="20238" y="0"/>
                      <a:pt x="19672" y="0"/>
                    </a:cubicBezTo>
                    <a:lnTo>
                      <a:pt x="1928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43" name="矩形 5">
                <a:extLst>
                  <a:ext uri="{FF2B5EF4-FFF2-40B4-BE49-F238E27FC236}">
                    <a16:creationId xmlns="" xmlns:a16="http://schemas.microsoft.com/office/drawing/2014/main" id="{648CFC94-0B6B-4C3A-B978-44CCC7DFF0B3}"/>
                  </a:ext>
                </a:extLst>
              </p:cNvPr>
              <p:cNvSpPr txBox="1"/>
              <p:nvPr/>
            </p:nvSpPr>
            <p:spPr>
              <a:xfrm>
                <a:off x="2497864" y="4308446"/>
                <a:ext cx="1798772" cy="1326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3023" tIns="23023" rIns="23023" bIns="23023" anchor="ctr">
                <a:spAutoFit/>
              </a:bodyPr>
              <a:lstStyle>
                <a:defPPr marL="0" marR="0" indent="0" algn="l" defTabSz="913689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2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defTabSz="2360295">
                  <a:lnSpc>
                    <a:spcPct val="130000"/>
                  </a:lnSpc>
                  <a:defRPr sz="6400" b="1">
                    <a:solidFill>
                      <a:srgbClr val="FFFFFF"/>
                    </a:solidFill>
                    <a:latin typeface="Huawei Sans"/>
                    <a:ea typeface="Huawei Sans"/>
                    <a:cs typeface="Huawei Sans"/>
                  </a:defRPr>
                </a:lvl1pPr>
              </a:lstStyle>
              <a:p>
                <a:r>
                  <a:rPr lang="en-US" sz="3600" dirty="0">
                    <a:solidFill>
                      <a:prstClr val="white"/>
                    </a:solidFill>
                    <a:latin typeface="Helvetica" panose="020B0604020202020204" pitchFamily="34" charset="0"/>
                    <a:ea typeface="等线" panose="02010600030101010101" pitchFamily="2" charset="-122"/>
                    <a:cs typeface="+mn-cs"/>
                    <a:sym typeface="Helvetica" panose="020B0604020202020204" pitchFamily="34" charset="0"/>
                  </a:rPr>
                  <a:t>Villa</a:t>
                </a:r>
                <a:endParaRPr sz="3600" dirty="0">
                  <a:solidFill>
                    <a:prstClr val="white"/>
                  </a:solidFill>
                  <a:latin typeface="Helvetica" panose="020B0604020202020204" pitchFamily="34" charset="0"/>
                  <a:ea typeface="等线" panose="02010600030101010101" pitchFamily="2" charset="-122"/>
                  <a:cs typeface="+mn-cs"/>
                  <a:sym typeface="Helvetica" panose="020B0604020202020204" pitchFamily="34" charset="0"/>
                </a:endParaRPr>
              </a:p>
            </p:txBody>
          </p:sp>
          <p:sp>
            <p:nvSpPr>
              <p:cNvPr id="44" name="TextBox 20">
                <a:extLst>
                  <a:ext uri="{FF2B5EF4-FFF2-40B4-BE49-F238E27FC236}">
                    <a16:creationId xmlns="" xmlns:a16="http://schemas.microsoft.com/office/drawing/2014/main" id="{66959AC3-9B25-479E-B1D5-6EB095170FB8}"/>
                  </a:ext>
                </a:extLst>
              </p:cNvPr>
              <p:cNvSpPr txBox="1"/>
              <p:nvPr/>
            </p:nvSpPr>
            <p:spPr>
              <a:xfrm>
                <a:off x="152750" y="5881389"/>
                <a:ext cx="5952330" cy="7936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t">
                <a:spAutoFit/>
              </a:bodyPr>
              <a:lstStyle>
                <a:lvl1pPr algn="ctr" defTabSz="914477">
                  <a:defRPr sz="1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defTabSz="1625027" hangingPunct="1"/>
                <a:endParaRPr sz="4400" b="1" kern="1200" dirty="0">
                  <a:solidFill>
                    <a:prstClr val="white"/>
                  </a:solidFill>
                  <a:latin typeface="Huawei Sans"/>
                  <a:ea typeface="等线" panose="02010600030101010101" pitchFamily="2" charset="-122"/>
                  <a:sym typeface="Helvetica" panose="020B0604020202020204" pitchFamily="34" charset="0"/>
                </a:endParaRPr>
              </a:p>
            </p:txBody>
          </p:sp>
        </p:grpSp>
      </p:grpSp>
      <p:pic>
        <p:nvPicPr>
          <p:cNvPr id="45" name="image39.png" descr="image39.png">
            <a:extLst>
              <a:ext uri="{FF2B5EF4-FFF2-40B4-BE49-F238E27FC236}">
                <a16:creationId xmlns="" xmlns:a16="http://schemas.microsoft.com/office/drawing/2014/main" id="{AA21BBBB-D7B2-4F76-B840-499E7BD57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-35366" y="4206493"/>
            <a:ext cx="1881741" cy="39850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021497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BD053EA7-B1E6-460A-8C83-4782A9EA2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3" r="38745"/>
          <a:stretch/>
        </p:blipFill>
        <p:spPr bwMode="auto">
          <a:xfrm>
            <a:off x="688267" y="0"/>
            <a:ext cx="2728702" cy="1970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50">
            <a:extLst>
              <a:ext uri="{FF2B5EF4-FFF2-40B4-BE49-F238E27FC236}">
                <a16:creationId xmlns="" xmlns:a16="http://schemas.microsoft.com/office/drawing/2014/main" id="{06CEC878-A057-4E24-B066-DE4085E94B62}"/>
              </a:ext>
            </a:extLst>
          </p:cNvPr>
          <p:cNvGrpSpPr>
            <a:grpSpLocks/>
          </p:cNvGrpSpPr>
          <p:nvPr/>
        </p:nvGrpSpPr>
        <p:grpSpPr bwMode="auto">
          <a:xfrm>
            <a:off x="2096606" y="2230125"/>
            <a:ext cx="1616744" cy="1652441"/>
            <a:chOff x="1542782" y="2302739"/>
            <a:chExt cx="382801" cy="382801"/>
          </a:xfrm>
        </p:grpSpPr>
        <p:sp>
          <p:nvSpPr>
            <p:cNvPr id="5" name="椭圆 51">
              <a:extLst>
                <a:ext uri="{FF2B5EF4-FFF2-40B4-BE49-F238E27FC236}">
                  <a16:creationId xmlns="" xmlns:a16="http://schemas.microsoft.com/office/drawing/2014/main" id="{3A175BE7-5F8A-4C0F-9DD0-C2618868764B}"/>
                </a:ext>
              </a:extLst>
            </p:cNvPr>
            <p:cNvSpPr/>
            <p:nvPr/>
          </p:nvSpPr>
          <p:spPr>
            <a:xfrm>
              <a:off x="1542782" y="2302739"/>
              <a:ext cx="382801" cy="38280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45721" bIns="45721" anchor="ctr"/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  <a:sym typeface="Times New Roman" panose="02020603050405020304" pitchFamily="18" charset="0"/>
              </a:endParaRPr>
            </a:p>
          </p:txBody>
        </p:sp>
        <p:sp>
          <p:nvSpPr>
            <p:cNvPr id="6" name="椭圆 52">
              <a:extLst>
                <a:ext uri="{FF2B5EF4-FFF2-40B4-BE49-F238E27FC236}">
                  <a16:creationId xmlns="" xmlns:a16="http://schemas.microsoft.com/office/drawing/2014/main" id="{43FB872C-BB4D-4DFB-88BD-89E161F0FB02}"/>
                </a:ext>
              </a:extLst>
            </p:cNvPr>
            <p:cNvSpPr/>
            <p:nvPr/>
          </p:nvSpPr>
          <p:spPr>
            <a:xfrm>
              <a:off x="1599964" y="2383747"/>
              <a:ext cx="222374" cy="2207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45721" bIns="45721" anchor="ctr"/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sp>
        <p:nvSpPr>
          <p:cNvPr id="7" name="矩形 40">
            <a:extLst>
              <a:ext uri="{FF2B5EF4-FFF2-40B4-BE49-F238E27FC236}">
                <a16:creationId xmlns="" xmlns:a16="http://schemas.microsoft.com/office/drawing/2014/main" id="{4CE6E863-33B9-40C0-872B-3A076F79C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2640848"/>
            <a:ext cx="2285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uawei Sans" panose="020C0503030203020204" pitchFamily="34" charset="0"/>
                <a:ea typeface="方正兰亭黑简体" pitchFamily="2" charset="-122"/>
                <a:cs typeface="Huawei Sans" panose="020C0503030203020204" pitchFamily="34" charset="0"/>
                <a:sym typeface="Helvetica" panose="020B0604020202020204" pitchFamily="34" charset="0"/>
              </a:rPr>
              <a:t>Matrix heat dissipation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uawei Sans" panose="020C0503030203020204" pitchFamily="34" charset="0"/>
              <a:ea typeface="方正兰亭黑简体" pitchFamily="2" charset="-122"/>
              <a:cs typeface="Huawei Sans" panose="020C0503030203020204" pitchFamily="34" charset="0"/>
              <a:sym typeface="Helvetica" panose="020B0604020202020204" pitchFamily="34" charset="0"/>
            </a:endParaRPr>
          </a:p>
        </p:txBody>
      </p:sp>
      <p:cxnSp>
        <p:nvCxnSpPr>
          <p:cNvPr id="8" name="直接连接符 30">
            <a:extLst>
              <a:ext uri="{FF2B5EF4-FFF2-40B4-BE49-F238E27FC236}">
                <a16:creationId xmlns="" xmlns:a16="http://schemas.microsoft.com/office/drawing/2014/main" id="{E38B496D-6FA9-4186-8748-617FA5612A62}"/>
              </a:ext>
            </a:extLst>
          </p:cNvPr>
          <p:cNvCxnSpPr>
            <a:cxnSpLocks/>
          </p:cNvCxnSpPr>
          <p:nvPr/>
        </p:nvCxnSpPr>
        <p:spPr>
          <a:xfrm>
            <a:off x="5758034" y="4557788"/>
            <a:ext cx="3394197" cy="0"/>
          </a:xfrm>
          <a:prstGeom prst="line">
            <a:avLst/>
          </a:prstGeom>
          <a:ln w="9525" cap="rnd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B86B5ED2-9C5A-4323-B424-49C894B9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026" y="1427767"/>
            <a:ext cx="3055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Silent design</a:t>
            </a:r>
          </a:p>
        </p:txBody>
      </p:sp>
      <p:sp>
        <p:nvSpPr>
          <p:cNvPr id="10" name="Rectangle 25">
            <a:extLst>
              <a:ext uri="{FF2B5EF4-FFF2-40B4-BE49-F238E27FC236}">
                <a16:creationId xmlns="" xmlns:a16="http://schemas.microsoft.com/office/drawing/2014/main" id="{88FFCCA8-AEC8-48F6-AB67-2A6BF7659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397" y="3973456"/>
            <a:ext cx="14895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No Fan</a:t>
            </a:r>
          </a:p>
        </p:txBody>
      </p:sp>
      <p:sp>
        <p:nvSpPr>
          <p:cNvPr id="11" name="Rectangle 26">
            <a:extLst>
              <a:ext uri="{FF2B5EF4-FFF2-40B4-BE49-F238E27FC236}">
                <a16:creationId xmlns="" xmlns:a16="http://schemas.microsoft.com/office/drawing/2014/main" id="{9DD4689B-088F-4264-A8AC-8DB54D53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756" y="4600452"/>
            <a:ext cx="30267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No Disturbance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="" xmlns:a16="http://schemas.microsoft.com/office/drawing/2014/main" id="{DEC4A898-71E7-41F5-89BB-1B5876321B4A}"/>
              </a:ext>
            </a:extLst>
          </p:cNvPr>
          <p:cNvGrpSpPr/>
          <p:nvPr/>
        </p:nvGrpSpPr>
        <p:grpSpPr>
          <a:xfrm>
            <a:off x="5558208" y="2282148"/>
            <a:ext cx="1749197" cy="1686765"/>
            <a:chOff x="5624802" y="1679653"/>
            <a:chExt cx="1749197" cy="1686765"/>
          </a:xfrm>
        </p:grpSpPr>
        <p:pic>
          <p:nvPicPr>
            <p:cNvPr id="13" name="Picture 4">
              <a:extLst>
                <a:ext uri="{FF2B5EF4-FFF2-40B4-BE49-F238E27FC236}">
                  <a16:creationId xmlns="" xmlns:a16="http://schemas.microsoft.com/office/drawing/2014/main" id="{722151CC-8BFC-41DA-8EB2-C7BC9F5F8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8019" y="1753807"/>
              <a:ext cx="1584088" cy="1584088"/>
            </a:xfrm>
            <a:prstGeom prst="rect">
              <a:avLst/>
            </a:prstGeom>
          </p:spPr>
        </p:pic>
        <p:sp>
          <p:nvSpPr>
            <p:cNvPr id="14" name="Rectangle: Rounded Corners 6">
              <a:extLst>
                <a:ext uri="{FF2B5EF4-FFF2-40B4-BE49-F238E27FC236}">
                  <a16:creationId xmlns="" xmlns:a16="http://schemas.microsoft.com/office/drawing/2014/main" id="{9CBD8771-ACD1-4104-8B73-5843989023D8}"/>
                </a:ext>
              </a:extLst>
            </p:cNvPr>
            <p:cNvSpPr/>
            <p:nvPr/>
          </p:nvSpPr>
          <p:spPr>
            <a:xfrm>
              <a:off x="5624802" y="1679653"/>
              <a:ext cx="1749197" cy="1686765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Connector 8">
              <a:extLst>
                <a:ext uri="{FF2B5EF4-FFF2-40B4-BE49-F238E27FC236}">
                  <a16:creationId xmlns="" xmlns:a16="http://schemas.microsoft.com/office/drawing/2014/main" id="{ABEC82BA-405E-437A-A9E7-F095DE24F55A}"/>
                </a:ext>
              </a:extLst>
            </p:cNvPr>
            <p:cNvCxnSpPr/>
            <p:nvPr/>
          </p:nvCxnSpPr>
          <p:spPr>
            <a:xfrm>
              <a:off x="5807172" y="1801551"/>
              <a:ext cx="1384456" cy="1359347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9">
            <a:extLst>
              <a:ext uri="{FF2B5EF4-FFF2-40B4-BE49-F238E27FC236}">
                <a16:creationId xmlns="" xmlns:a16="http://schemas.microsoft.com/office/drawing/2014/main" id="{1F133014-005F-4D8D-ADC0-178ADC962B56}"/>
              </a:ext>
            </a:extLst>
          </p:cNvPr>
          <p:cNvGrpSpPr/>
          <p:nvPr/>
        </p:nvGrpSpPr>
        <p:grpSpPr>
          <a:xfrm>
            <a:off x="7497514" y="2264568"/>
            <a:ext cx="1749198" cy="1686765"/>
            <a:chOff x="7564108" y="1695939"/>
            <a:chExt cx="1749198" cy="1686765"/>
          </a:xfrm>
        </p:grpSpPr>
        <p:pic>
          <p:nvPicPr>
            <p:cNvPr id="17" name="Graphic 2" descr="Radio microphone">
              <a:extLst>
                <a:ext uri="{FF2B5EF4-FFF2-40B4-BE49-F238E27FC236}">
                  <a16:creationId xmlns="" xmlns:a16="http://schemas.microsoft.com/office/drawing/2014/main" id="{2AF6B1A0-A7DF-4913-8916-3A24AA94F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64108" y="1759096"/>
              <a:ext cx="1749197" cy="1483320"/>
            </a:xfrm>
            <a:prstGeom prst="rect">
              <a:avLst/>
            </a:prstGeom>
          </p:spPr>
        </p:pic>
        <p:sp>
          <p:nvSpPr>
            <p:cNvPr id="18" name="Rectangle: Rounded Corners 21">
              <a:extLst>
                <a:ext uri="{FF2B5EF4-FFF2-40B4-BE49-F238E27FC236}">
                  <a16:creationId xmlns="" xmlns:a16="http://schemas.microsoft.com/office/drawing/2014/main" id="{14AA74CB-B8FF-40C9-BA95-F71A5DE22006}"/>
                </a:ext>
              </a:extLst>
            </p:cNvPr>
            <p:cNvSpPr/>
            <p:nvPr/>
          </p:nvSpPr>
          <p:spPr>
            <a:xfrm>
              <a:off x="7564109" y="1695939"/>
              <a:ext cx="1749197" cy="1686765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27">
              <a:extLst>
                <a:ext uri="{FF2B5EF4-FFF2-40B4-BE49-F238E27FC236}">
                  <a16:creationId xmlns="" xmlns:a16="http://schemas.microsoft.com/office/drawing/2014/main" id="{2D569F61-FC87-49B8-B181-604162AC6494}"/>
                </a:ext>
              </a:extLst>
            </p:cNvPr>
            <p:cNvCxnSpPr/>
            <p:nvPr/>
          </p:nvCxnSpPr>
          <p:spPr>
            <a:xfrm>
              <a:off x="7746478" y="1821082"/>
              <a:ext cx="1384456" cy="1359347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009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3">
            <a:extLst>
              <a:ext uri="{FF2B5EF4-FFF2-40B4-BE49-F238E27FC236}">
                <a16:creationId xmlns="" xmlns:a16="http://schemas.microsoft.com/office/drawing/2014/main" id="{4B55B7FD-F187-4FE7-92EE-0CFF5C6E3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370" y="1913630"/>
            <a:ext cx="3168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Helvetica" panose="020B0604020202020204" pitchFamily="34" charset="0"/>
              </a:rPr>
              <a:t>No Sense of Power Outage</a:t>
            </a:r>
          </a:p>
        </p:txBody>
      </p:sp>
      <p:sp>
        <p:nvSpPr>
          <p:cNvPr id="3" name="Rectangle 205">
            <a:extLst>
              <a:ext uri="{FF2B5EF4-FFF2-40B4-BE49-F238E27FC236}">
                <a16:creationId xmlns="" xmlns:a16="http://schemas.microsoft.com/office/drawing/2014/main" id="{9FC96CC6-E8B3-4AF9-B5A9-AE65FEA3D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338" y="848314"/>
            <a:ext cx="6685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+mn-cs"/>
                <a:sym typeface="Helvetica" panose="020B0604020202020204" pitchFamily="34" charset="0"/>
              </a:rPr>
              <a:t>Seamless power switchover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+mn-cs"/>
              <a:sym typeface="Helvetica" panose="020B0604020202020204" pitchFamily="34" charset="0"/>
            </a:endParaRPr>
          </a:p>
        </p:txBody>
      </p:sp>
      <p:pic>
        <p:nvPicPr>
          <p:cNvPr id="4" name="Picture 76">
            <a:extLst>
              <a:ext uri="{FF2B5EF4-FFF2-40B4-BE49-F238E27FC236}">
                <a16:creationId xmlns="" xmlns:a16="http://schemas.microsoft.com/office/drawing/2014/main" id="{E821DC4D-BD12-4416-BC27-46A736571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663"/>
          <a:stretch/>
        </p:blipFill>
        <p:spPr>
          <a:xfrm>
            <a:off x="-788445" y="1784060"/>
            <a:ext cx="8483585" cy="7744952"/>
          </a:xfrm>
          <a:prstGeom prst="rect">
            <a:avLst/>
          </a:prstGeom>
        </p:spPr>
      </p:pic>
      <p:sp>
        <p:nvSpPr>
          <p:cNvPr id="5" name="Rectangle 203">
            <a:extLst>
              <a:ext uri="{FF2B5EF4-FFF2-40B4-BE49-F238E27FC236}">
                <a16:creationId xmlns="" xmlns:a16="http://schemas.microsoft.com/office/drawing/2014/main" id="{F693AE4E-A5F4-4C1B-A5B9-6740D7EB7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756" y="4433111"/>
            <a:ext cx="2396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Helvetica" panose="020B0604020202020204" pitchFamily="34" charset="0"/>
              </a:rPr>
              <a:t>＜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Helvetica" panose="020B0604020202020204" pitchFamily="34" charset="0"/>
              </a:rPr>
              <a:t>0.02 seconds</a:t>
            </a:r>
          </a:p>
        </p:txBody>
      </p:sp>
      <p:sp>
        <p:nvSpPr>
          <p:cNvPr id="6" name="Circle: Hollow 1">
            <a:extLst>
              <a:ext uri="{FF2B5EF4-FFF2-40B4-BE49-F238E27FC236}">
                <a16:creationId xmlns="" xmlns:a16="http://schemas.microsoft.com/office/drawing/2014/main" id="{86BB3D19-2D41-4831-97E1-C545B64D75F1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rgbClr val="41E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ircle: Hollow 79">
            <a:extLst>
              <a:ext uri="{FF2B5EF4-FFF2-40B4-BE49-F238E27FC236}">
                <a16:creationId xmlns="" xmlns:a16="http://schemas.microsoft.com/office/drawing/2014/main" id="{E8058BDF-28A2-47D7-AFC9-CD7BB6966CF5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ircle: Hollow 149">
            <a:extLst>
              <a:ext uri="{FF2B5EF4-FFF2-40B4-BE49-F238E27FC236}">
                <a16:creationId xmlns="" xmlns:a16="http://schemas.microsoft.com/office/drawing/2014/main" id="{44FF913E-1B4A-446E-A68C-806BCE21EE32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rgbClr val="41E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ircle: Hollow 150">
            <a:extLst>
              <a:ext uri="{FF2B5EF4-FFF2-40B4-BE49-F238E27FC236}">
                <a16:creationId xmlns="" xmlns:a16="http://schemas.microsoft.com/office/drawing/2014/main" id="{CB763E4A-2B68-4192-A599-2D9341FC7163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ircle: Hollow 151">
            <a:extLst>
              <a:ext uri="{FF2B5EF4-FFF2-40B4-BE49-F238E27FC236}">
                <a16:creationId xmlns="" xmlns:a16="http://schemas.microsoft.com/office/drawing/2014/main" id="{DAAD3F51-512F-4AC0-92C4-E86F1A342E8A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rgbClr val="41E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ircle: Hollow 152">
            <a:extLst>
              <a:ext uri="{FF2B5EF4-FFF2-40B4-BE49-F238E27FC236}">
                <a16:creationId xmlns="" xmlns:a16="http://schemas.microsoft.com/office/drawing/2014/main" id="{3B757DEB-86AA-4BD3-BB5C-BA22E93135A2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ircle: Hollow 153">
            <a:extLst>
              <a:ext uri="{FF2B5EF4-FFF2-40B4-BE49-F238E27FC236}">
                <a16:creationId xmlns="" xmlns:a16="http://schemas.microsoft.com/office/drawing/2014/main" id="{469EAE54-780B-4640-8A9A-D88759275294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rgbClr val="41E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ircle: Hollow 154">
            <a:extLst>
              <a:ext uri="{FF2B5EF4-FFF2-40B4-BE49-F238E27FC236}">
                <a16:creationId xmlns="" xmlns:a16="http://schemas.microsoft.com/office/drawing/2014/main" id="{AA7A43BA-943B-4C9B-8ADC-9DD37AA7C91E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ircle: Hollow 155">
            <a:extLst>
              <a:ext uri="{FF2B5EF4-FFF2-40B4-BE49-F238E27FC236}">
                <a16:creationId xmlns="" xmlns:a16="http://schemas.microsoft.com/office/drawing/2014/main" id="{FF751325-4E9F-4D57-96D2-439F58E2C460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rgbClr val="41E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ircle: Hollow 156">
            <a:extLst>
              <a:ext uri="{FF2B5EF4-FFF2-40B4-BE49-F238E27FC236}">
                <a16:creationId xmlns="" xmlns:a16="http://schemas.microsoft.com/office/drawing/2014/main" id="{01D30208-A790-4555-8D29-6F2623C3C162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ircle: Hollow 157">
            <a:extLst>
              <a:ext uri="{FF2B5EF4-FFF2-40B4-BE49-F238E27FC236}">
                <a16:creationId xmlns="" xmlns:a16="http://schemas.microsoft.com/office/drawing/2014/main" id="{3D4CD1CB-BF56-4455-8D6D-0E8E46524B24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rgbClr val="41E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ircle: Hollow 158">
            <a:extLst>
              <a:ext uri="{FF2B5EF4-FFF2-40B4-BE49-F238E27FC236}">
                <a16:creationId xmlns="" xmlns:a16="http://schemas.microsoft.com/office/drawing/2014/main" id="{D7FAAD3B-1917-4B89-895F-3C8D7AE9594E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ircle: Hollow 159">
            <a:extLst>
              <a:ext uri="{FF2B5EF4-FFF2-40B4-BE49-F238E27FC236}">
                <a16:creationId xmlns="" xmlns:a16="http://schemas.microsoft.com/office/drawing/2014/main" id="{B240B5BC-AAFE-4F16-A940-38326EA0EC0D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rgbClr val="41E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ircle: Hollow 160">
            <a:extLst>
              <a:ext uri="{FF2B5EF4-FFF2-40B4-BE49-F238E27FC236}">
                <a16:creationId xmlns="" xmlns:a16="http://schemas.microsoft.com/office/drawing/2014/main" id="{E7BB55B8-B431-4A77-B9DD-288B3182348C}"/>
              </a:ext>
            </a:extLst>
          </p:cNvPr>
          <p:cNvSpPr/>
          <p:nvPr/>
        </p:nvSpPr>
        <p:spPr>
          <a:xfrm>
            <a:off x="7634572" y="335032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ircle: Hollow 148">
            <a:extLst>
              <a:ext uri="{FF2B5EF4-FFF2-40B4-BE49-F238E27FC236}">
                <a16:creationId xmlns="" xmlns:a16="http://schemas.microsoft.com/office/drawing/2014/main" id="{E4B2822A-A6F4-46C0-B7DC-2CAA2B704733}"/>
              </a:ext>
            </a:extLst>
          </p:cNvPr>
          <p:cNvSpPr/>
          <p:nvPr/>
        </p:nvSpPr>
        <p:spPr>
          <a:xfrm>
            <a:off x="7634574" y="3350328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ircle: Hollow 161">
            <a:extLst>
              <a:ext uri="{FF2B5EF4-FFF2-40B4-BE49-F238E27FC236}">
                <a16:creationId xmlns="" xmlns:a16="http://schemas.microsoft.com/office/drawing/2014/main" id="{95CAE73F-C50B-4667-A348-FE40264B929A}"/>
              </a:ext>
            </a:extLst>
          </p:cNvPr>
          <p:cNvSpPr/>
          <p:nvPr/>
        </p:nvSpPr>
        <p:spPr>
          <a:xfrm>
            <a:off x="7634577" y="3350329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ircle: Hollow 163">
            <a:extLst>
              <a:ext uri="{FF2B5EF4-FFF2-40B4-BE49-F238E27FC236}">
                <a16:creationId xmlns="" xmlns:a16="http://schemas.microsoft.com/office/drawing/2014/main" id="{28182BC8-AD72-4E01-9F09-95A91581C578}"/>
              </a:ext>
            </a:extLst>
          </p:cNvPr>
          <p:cNvSpPr/>
          <p:nvPr/>
        </p:nvSpPr>
        <p:spPr>
          <a:xfrm>
            <a:off x="7634578" y="3350330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ircle: Hollow 164">
            <a:extLst>
              <a:ext uri="{FF2B5EF4-FFF2-40B4-BE49-F238E27FC236}">
                <a16:creationId xmlns="" xmlns:a16="http://schemas.microsoft.com/office/drawing/2014/main" id="{A39A39EC-A4AB-483F-9A71-CFD490BBEBB5}"/>
              </a:ext>
            </a:extLst>
          </p:cNvPr>
          <p:cNvSpPr/>
          <p:nvPr/>
        </p:nvSpPr>
        <p:spPr>
          <a:xfrm>
            <a:off x="7634579" y="3350331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ircle: Hollow 165">
            <a:extLst>
              <a:ext uri="{FF2B5EF4-FFF2-40B4-BE49-F238E27FC236}">
                <a16:creationId xmlns="" xmlns:a16="http://schemas.microsoft.com/office/drawing/2014/main" id="{5A70F2FA-C788-484B-B7DC-E24AB7A038B2}"/>
              </a:ext>
            </a:extLst>
          </p:cNvPr>
          <p:cNvSpPr/>
          <p:nvPr/>
        </p:nvSpPr>
        <p:spPr>
          <a:xfrm>
            <a:off x="7634579" y="3350333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ircle: Hollow 166">
            <a:extLst>
              <a:ext uri="{FF2B5EF4-FFF2-40B4-BE49-F238E27FC236}">
                <a16:creationId xmlns="" xmlns:a16="http://schemas.microsoft.com/office/drawing/2014/main" id="{467C2064-AADE-4FD7-A7D9-707239C413DE}"/>
              </a:ext>
            </a:extLst>
          </p:cNvPr>
          <p:cNvSpPr/>
          <p:nvPr/>
        </p:nvSpPr>
        <p:spPr>
          <a:xfrm>
            <a:off x="7634579" y="3350333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Circle: Hollow 167">
            <a:extLst>
              <a:ext uri="{FF2B5EF4-FFF2-40B4-BE49-F238E27FC236}">
                <a16:creationId xmlns="" xmlns:a16="http://schemas.microsoft.com/office/drawing/2014/main" id="{C936D572-E57A-4AD7-B134-7861EA67BE3E}"/>
              </a:ext>
            </a:extLst>
          </p:cNvPr>
          <p:cNvSpPr/>
          <p:nvPr/>
        </p:nvSpPr>
        <p:spPr>
          <a:xfrm>
            <a:off x="7634581" y="3350334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ircle: Hollow 168">
            <a:extLst>
              <a:ext uri="{FF2B5EF4-FFF2-40B4-BE49-F238E27FC236}">
                <a16:creationId xmlns="" xmlns:a16="http://schemas.microsoft.com/office/drawing/2014/main" id="{AE80BE56-807E-4FED-8AF8-2942FEC6BE18}"/>
              </a:ext>
            </a:extLst>
          </p:cNvPr>
          <p:cNvSpPr/>
          <p:nvPr/>
        </p:nvSpPr>
        <p:spPr>
          <a:xfrm>
            <a:off x="7634581" y="3350335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ircle: Hollow 169">
            <a:extLst>
              <a:ext uri="{FF2B5EF4-FFF2-40B4-BE49-F238E27FC236}">
                <a16:creationId xmlns="" xmlns:a16="http://schemas.microsoft.com/office/drawing/2014/main" id="{E5F96B8E-ED5A-487B-B0D5-61A2219AB4C9}"/>
              </a:ext>
            </a:extLst>
          </p:cNvPr>
          <p:cNvSpPr/>
          <p:nvPr/>
        </p:nvSpPr>
        <p:spPr>
          <a:xfrm>
            <a:off x="7634582" y="3350336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ircle: Hollow 170">
            <a:extLst>
              <a:ext uri="{FF2B5EF4-FFF2-40B4-BE49-F238E27FC236}">
                <a16:creationId xmlns="" xmlns:a16="http://schemas.microsoft.com/office/drawing/2014/main" id="{C5588D2B-51CC-4ACB-A1CA-34FA5F2FEB27}"/>
              </a:ext>
            </a:extLst>
          </p:cNvPr>
          <p:cNvSpPr/>
          <p:nvPr/>
        </p:nvSpPr>
        <p:spPr>
          <a:xfrm>
            <a:off x="7634584" y="3350339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Circle: Hollow 171">
            <a:extLst>
              <a:ext uri="{FF2B5EF4-FFF2-40B4-BE49-F238E27FC236}">
                <a16:creationId xmlns="" xmlns:a16="http://schemas.microsoft.com/office/drawing/2014/main" id="{241010B7-2F68-4101-A9F3-486F912F7680}"/>
              </a:ext>
            </a:extLst>
          </p:cNvPr>
          <p:cNvSpPr/>
          <p:nvPr/>
        </p:nvSpPr>
        <p:spPr>
          <a:xfrm>
            <a:off x="7634585" y="3350342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ircle: Hollow 172">
            <a:extLst>
              <a:ext uri="{FF2B5EF4-FFF2-40B4-BE49-F238E27FC236}">
                <a16:creationId xmlns="" xmlns:a16="http://schemas.microsoft.com/office/drawing/2014/main" id="{BAF05D36-5FEC-4663-9C40-C22A290E179C}"/>
              </a:ext>
            </a:extLst>
          </p:cNvPr>
          <p:cNvSpPr/>
          <p:nvPr/>
        </p:nvSpPr>
        <p:spPr>
          <a:xfrm>
            <a:off x="7634666" y="3350342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ircle: Hollow 173">
            <a:extLst>
              <a:ext uri="{FF2B5EF4-FFF2-40B4-BE49-F238E27FC236}">
                <a16:creationId xmlns="" xmlns:a16="http://schemas.microsoft.com/office/drawing/2014/main" id="{4D2F2F4E-69AC-44E9-8FF4-74717A240593}"/>
              </a:ext>
            </a:extLst>
          </p:cNvPr>
          <p:cNvSpPr/>
          <p:nvPr/>
        </p:nvSpPr>
        <p:spPr>
          <a:xfrm>
            <a:off x="7634666" y="3350342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ircle: Hollow 174">
            <a:extLst>
              <a:ext uri="{FF2B5EF4-FFF2-40B4-BE49-F238E27FC236}">
                <a16:creationId xmlns="" xmlns:a16="http://schemas.microsoft.com/office/drawing/2014/main" id="{63C6F1C0-625C-490F-96F5-F56DB9A4030A}"/>
              </a:ext>
            </a:extLst>
          </p:cNvPr>
          <p:cNvSpPr/>
          <p:nvPr/>
        </p:nvSpPr>
        <p:spPr>
          <a:xfrm>
            <a:off x="7634668" y="3350344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ircle: Hollow 176">
            <a:extLst>
              <a:ext uri="{FF2B5EF4-FFF2-40B4-BE49-F238E27FC236}">
                <a16:creationId xmlns="" xmlns:a16="http://schemas.microsoft.com/office/drawing/2014/main" id="{E89D0B2A-D9CF-4532-9024-A99461E37DDE}"/>
              </a:ext>
            </a:extLst>
          </p:cNvPr>
          <p:cNvSpPr/>
          <p:nvPr/>
        </p:nvSpPr>
        <p:spPr>
          <a:xfrm>
            <a:off x="7634670" y="3350347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ircle: Hollow 177">
            <a:extLst>
              <a:ext uri="{FF2B5EF4-FFF2-40B4-BE49-F238E27FC236}">
                <a16:creationId xmlns="" xmlns:a16="http://schemas.microsoft.com/office/drawing/2014/main" id="{C525E750-7825-428A-BFB4-6A2B33A84CD0}"/>
              </a:ext>
            </a:extLst>
          </p:cNvPr>
          <p:cNvSpPr/>
          <p:nvPr/>
        </p:nvSpPr>
        <p:spPr>
          <a:xfrm>
            <a:off x="7634673" y="3350350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ircle: Hollow 178">
            <a:extLst>
              <a:ext uri="{FF2B5EF4-FFF2-40B4-BE49-F238E27FC236}">
                <a16:creationId xmlns="" xmlns:a16="http://schemas.microsoft.com/office/drawing/2014/main" id="{0E2D9063-E5CE-41CA-8B77-D90C286DD6CF}"/>
              </a:ext>
            </a:extLst>
          </p:cNvPr>
          <p:cNvSpPr/>
          <p:nvPr/>
        </p:nvSpPr>
        <p:spPr>
          <a:xfrm>
            <a:off x="7634673" y="3350352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ircle: Hollow 179">
            <a:extLst>
              <a:ext uri="{FF2B5EF4-FFF2-40B4-BE49-F238E27FC236}">
                <a16:creationId xmlns="" xmlns:a16="http://schemas.microsoft.com/office/drawing/2014/main" id="{984781B6-ECB5-4D58-AD5A-FA3C82FC3453}"/>
              </a:ext>
            </a:extLst>
          </p:cNvPr>
          <p:cNvSpPr/>
          <p:nvPr/>
        </p:nvSpPr>
        <p:spPr>
          <a:xfrm>
            <a:off x="7634675" y="3350353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ircle: Hollow 180">
            <a:extLst>
              <a:ext uri="{FF2B5EF4-FFF2-40B4-BE49-F238E27FC236}">
                <a16:creationId xmlns="" xmlns:a16="http://schemas.microsoft.com/office/drawing/2014/main" id="{58769DD7-E95F-4A66-ADDC-DE9839657BE3}"/>
              </a:ext>
            </a:extLst>
          </p:cNvPr>
          <p:cNvSpPr/>
          <p:nvPr/>
        </p:nvSpPr>
        <p:spPr>
          <a:xfrm>
            <a:off x="7634677" y="3350356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ircle: Hollow 181">
            <a:extLst>
              <a:ext uri="{FF2B5EF4-FFF2-40B4-BE49-F238E27FC236}">
                <a16:creationId xmlns="" xmlns:a16="http://schemas.microsoft.com/office/drawing/2014/main" id="{DFE5FE51-8561-4062-9536-CB7FB9E6E698}"/>
              </a:ext>
            </a:extLst>
          </p:cNvPr>
          <p:cNvSpPr/>
          <p:nvPr/>
        </p:nvSpPr>
        <p:spPr>
          <a:xfrm>
            <a:off x="7634678" y="3350358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ircle: Hollow 182">
            <a:extLst>
              <a:ext uri="{FF2B5EF4-FFF2-40B4-BE49-F238E27FC236}">
                <a16:creationId xmlns="" xmlns:a16="http://schemas.microsoft.com/office/drawing/2014/main" id="{ECD5A3E0-E734-45B0-9C05-5C7454E3A319}"/>
              </a:ext>
            </a:extLst>
          </p:cNvPr>
          <p:cNvSpPr/>
          <p:nvPr/>
        </p:nvSpPr>
        <p:spPr>
          <a:xfrm>
            <a:off x="7634679" y="3350359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ircle: Hollow 183">
            <a:extLst>
              <a:ext uri="{FF2B5EF4-FFF2-40B4-BE49-F238E27FC236}">
                <a16:creationId xmlns="" xmlns:a16="http://schemas.microsoft.com/office/drawing/2014/main" id="{663CA8B6-C666-4B6E-9DBE-6592835160A7}"/>
              </a:ext>
            </a:extLst>
          </p:cNvPr>
          <p:cNvSpPr/>
          <p:nvPr/>
        </p:nvSpPr>
        <p:spPr>
          <a:xfrm>
            <a:off x="7634680" y="3350361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ircle: Hollow 184">
            <a:extLst>
              <a:ext uri="{FF2B5EF4-FFF2-40B4-BE49-F238E27FC236}">
                <a16:creationId xmlns="" xmlns:a16="http://schemas.microsoft.com/office/drawing/2014/main" id="{9D9C2C02-5179-404F-803F-31F7B892E88E}"/>
              </a:ext>
            </a:extLst>
          </p:cNvPr>
          <p:cNvSpPr/>
          <p:nvPr/>
        </p:nvSpPr>
        <p:spPr>
          <a:xfrm>
            <a:off x="7634683" y="3350363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ircle: Hollow 185">
            <a:extLst>
              <a:ext uri="{FF2B5EF4-FFF2-40B4-BE49-F238E27FC236}">
                <a16:creationId xmlns="" xmlns:a16="http://schemas.microsoft.com/office/drawing/2014/main" id="{0F57DE4D-CD43-4CD1-9463-E8F12F9A31DE}"/>
              </a:ext>
            </a:extLst>
          </p:cNvPr>
          <p:cNvSpPr/>
          <p:nvPr/>
        </p:nvSpPr>
        <p:spPr>
          <a:xfrm>
            <a:off x="7634685" y="3350366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ircle: Hollow 186">
            <a:extLst>
              <a:ext uri="{FF2B5EF4-FFF2-40B4-BE49-F238E27FC236}">
                <a16:creationId xmlns="" xmlns:a16="http://schemas.microsoft.com/office/drawing/2014/main" id="{1D7B20DA-0E21-4A01-80E0-E16ECDD96F16}"/>
              </a:ext>
            </a:extLst>
          </p:cNvPr>
          <p:cNvSpPr/>
          <p:nvPr/>
        </p:nvSpPr>
        <p:spPr>
          <a:xfrm>
            <a:off x="7634688" y="3350369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ircle: Hollow 187">
            <a:extLst>
              <a:ext uri="{FF2B5EF4-FFF2-40B4-BE49-F238E27FC236}">
                <a16:creationId xmlns="" xmlns:a16="http://schemas.microsoft.com/office/drawing/2014/main" id="{35FC7AF4-1E58-4B12-AB7C-EE4AF3A8A696}"/>
              </a:ext>
            </a:extLst>
          </p:cNvPr>
          <p:cNvSpPr/>
          <p:nvPr/>
        </p:nvSpPr>
        <p:spPr>
          <a:xfrm>
            <a:off x="7634689" y="3350370"/>
            <a:ext cx="3347976" cy="2838157"/>
          </a:xfrm>
          <a:prstGeom prst="donut">
            <a:avLst>
              <a:gd name="adj" fmla="val 2834"/>
            </a:avLst>
          </a:prstGeom>
          <a:solidFill>
            <a:srgbClr val="29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ircle: Hollow 188">
            <a:extLst>
              <a:ext uri="{FF2B5EF4-FFF2-40B4-BE49-F238E27FC236}">
                <a16:creationId xmlns="" xmlns:a16="http://schemas.microsoft.com/office/drawing/2014/main" id="{21E2DA36-0D6B-4AC8-87A6-D9D00C1CDBCF}"/>
              </a:ext>
            </a:extLst>
          </p:cNvPr>
          <p:cNvSpPr/>
          <p:nvPr/>
        </p:nvSpPr>
        <p:spPr>
          <a:xfrm>
            <a:off x="7634691" y="3350370"/>
            <a:ext cx="3347976" cy="2838157"/>
          </a:xfrm>
          <a:prstGeom prst="donut">
            <a:avLst>
              <a:gd name="adj" fmla="val 2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组合 58">
            <a:extLst>
              <a:ext uri="{FF2B5EF4-FFF2-40B4-BE49-F238E27FC236}">
                <a16:creationId xmlns="" xmlns:a16="http://schemas.microsoft.com/office/drawing/2014/main" id="{07BB6935-55CC-4475-BFCF-4BB6EA0D1614}"/>
              </a:ext>
            </a:extLst>
          </p:cNvPr>
          <p:cNvGrpSpPr>
            <a:grpSpLocks/>
          </p:cNvGrpSpPr>
          <p:nvPr/>
        </p:nvGrpSpPr>
        <p:grpSpPr bwMode="auto">
          <a:xfrm>
            <a:off x="8685246" y="2824332"/>
            <a:ext cx="1221842" cy="1183484"/>
            <a:chOff x="3578811" y="5037191"/>
            <a:chExt cx="451795" cy="451795"/>
          </a:xfrm>
        </p:grpSpPr>
        <p:sp>
          <p:nvSpPr>
            <p:cNvPr id="48" name="椭圆 92">
              <a:extLst>
                <a:ext uri="{FF2B5EF4-FFF2-40B4-BE49-F238E27FC236}">
                  <a16:creationId xmlns="" xmlns:a16="http://schemas.microsoft.com/office/drawing/2014/main" id="{5053277B-ADDC-46F7-8FD0-84CBCB1C8294}"/>
                </a:ext>
              </a:extLst>
            </p:cNvPr>
            <p:cNvSpPr/>
            <p:nvPr/>
          </p:nvSpPr>
          <p:spPr>
            <a:xfrm>
              <a:off x="3578811" y="5037191"/>
              <a:ext cx="451795" cy="451795"/>
            </a:xfrm>
            <a:prstGeom prst="ellipse">
              <a:avLst/>
            </a:prstGeom>
            <a:solidFill>
              <a:srgbClr val="666666">
                <a:lumMod val="75000"/>
                <a:alpha val="80000"/>
              </a:srgbClr>
            </a:solidFill>
            <a:ln w="28575" cap="flat" cmpd="sng" algn="ctr">
              <a:solidFill>
                <a:srgbClr val="FFFFFF">
                  <a:alpha val="80000"/>
                </a:srgbClr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  <a:sym typeface="Times New Roman" panose="02020603050405020304" pitchFamily="18" charset="0"/>
              </a:endParaRPr>
            </a:p>
          </p:txBody>
        </p:sp>
        <p:grpSp>
          <p:nvGrpSpPr>
            <p:cNvPr id="49" name="组合 93">
              <a:extLst>
                <a:ext uri="{FF2B5EF4-FFF2-40B4-BE49-F238E27FC236}">
                  <a16:creationId xmlns="" xmlns:a16="http://schemas.microsoft.com/office/drawing/2014/main" id="{D8DF78C7-F387-4F94-AD3D-176CCF2116AA}"/>
                </a:ext>
              </a:extLst>
            </p:cNvPr>
            <p:cNvGrpSpPr/>
            <p:nvPr/>
          </p:nvGrpSpPr>
          <p:grpSpPr>
            <a:xfrm>
              <a:off x="3639514" y="5079876"/>
              <a:ext cx="330388" cy="306190"/>
              <a:chOff x="656968" y="4489111"/>
              <a:chExt cx="535383" cy="496171"/>
            </a:xfrm>
            <a:solidFill>
              <a:srgbClr val="FFFFFF"/>
            </a:solidFill>
          </p:grpSpPr>
          <p:sp>
            <p:nvSpPr>
              <p:cNvPr id="50" name="Freeform 15">
                <a:extLst>
                  <a:ext uri="{FF2B5EF4-FFF2-40B4-BE49-F238E27FC236}">
                    <a16:creationId xmlns="" xmlns:a16="http://schemas.microsoft.com/office/drawing/2014/main" id="{D48EF25E-4BAC-435A-91C0-2B7F737C6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43" y="4928344"/>
                <a:ext cx="427508" cy="56938"/>
              </a:xfrm>
              <a:custGeom>
                <a:avLst/>
                <a:gdLst>
                  <a:gd name="T0" fmla="*/ 384 w 402"/>
                  <a:gd name="T1" fmla="*/ 0 h 52"/>
                  <a:gd name="T2" fmla="*/ 18 w 402"/>
                  <a:gd name="T3" fmla="*/ 0 h 52"/>
                  <a:gd name="T4" fmla="*/ 0 w 402"/>
                  <a:gd name="T5" fmla="*/ 18 h 52"/>
                  <a:gd name="T6" fmla="*/ 0 w 402"/>
                  <a:gd name="T7" fmla="*/ 34 h 52"/>
                  <a:gd name="T8" fmla="*/ 18 w 402"/>
                  <a:gd name="T9" fmla="*/ 52 h 52"/>
                  <a:gd name="T10" fmla="*/ 384 w 402"/>
                  <a:gd name="T11" fmla="*/ 52 h 52"/>
                  <a:gd name="T12" fmla="*/ 402 w 402"/>
                  <a:gd name="T13" fmla="*/ 34 h 52"/>
                  <a:gd name="T14" fmla="*/ 402 w 402"/>
                  <a:gd name="T15" fmla="*/ 18 h 52"/>
                  <a:gd name="T16" fmla="*/ 384 w 402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52">
                    <a:moveTo>
                      <a:pt x="38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4"/>
                      <a:pt x="8" y="52"/>
                      <a:pt x="18" y="52"/>
                    </a:cubicBezTo>
                    <a:cubicBezTo>
                      <a:pt x="384" y="52"/>
                      <a:pt x="384" y="52"/>
                      <a:pt x="384" y="52"/>
                    </a:cubicBezTo>
                    <a:cubicBezTo>
                      <a:pt x="394" y="52"/>
                      <a:pt x="402" y="44"/>
                      <a:pt x="402" y="34"/>
                    </a:cubicBezTo>
                    <a:cubicBezTo>
                      <a:pt x="402" y="18"/>
                      <a:pt x="402" y="18"/>
                      <a:pt x="402" y="18"/>
                    </a:cubicBezTo>
                    <a:cubicBezTo>
                      <a:pt x="402" y="8"/>
                      <a:pt x="394" y="0"/>
                      <a:pt x="384" y="0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1" name="Freeform 16">
                <a:extLst>
                  <a:ext uri="{FF2B5EF4-FFF2-40B4-BE49-F238E27FC236}">
                    <a16:creationId xmlns="" xmlns:a16="http://schemas.microsoft.com/office/drawing/2014/main" id="{9BF190B1-C047-4428-BFDD-72DCB9922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212" y="4715505"/>
                <a:ext cx="61263" cy="43381"/>
              </a:xfrm>
              <a:custGeom>
                <a:avLst/>
                <a:gdLst>
                  <a:gd name="T0" fmla="*/ 51 w 58"/>
                  <a:gd name="T1" fmla="*/ 40 h 40"/>
                  <a:gd name="T2" fmla="*/ 57 w 58"/>
                  <a:gd name="T3" fmla="*/ 33 h 40"/>
                  <a:gd name="T4" fmla="*/ 52 w 58"/>
                  <a:gd name="T5" fmla="*/ 7 h 40"/>
                  <a:gd name="T6" fmla="*/ 43 w 58"/>
                  <a:gd name="T7" fmla="*/ 0 h 40"/>
                  <a:gd name="T8" fmla="*/ 7 w 58"/>
                  <a:gd name="T9" fmla="*/ 0 h 40"/>
                  <a:gd name="T10" fmla="*/ 1 w 58"/>
                  <a:gd name="T11" fmla="*/ 7 h 40"/>
                  <a:gd name="T12" fmla="*/ 6 w 58"/>
                  <a:gd name="T13" fmla="*/ 33 h 40"/>
                  <a:gd name="T14" fmla="*/ 15 w 58"/>
                  <a:gd name="T15" fmla="*/ 40 h 40"/>
                  <a:gd name="T16" fmla="*/ 51 w 58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40">
                    <a:moveTo>
                      <a:pt x="51" y="40"/>
                    </a:moveTo>
                    <a:cubicBezTo>
                      <a:pt x="55" y="40"/>
                      <a:pt x="58" y="37"/>
                      <a:pt x="57" y="33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1" y="3"/>
                      <a:pt x="47" y="0"/>
                      <a:pt x="4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1" y="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7" y="37"/>
                      <a:pt x="11" y="40"/>
                      <a:pt x="15" y="40"/>
                    </a:cubicBezTo>
                    <a:lnTo>
                      <a:pt x="51" y="40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2" name="Freeform 17">
                <a:extLst>
                  <a:ext uri="{FF2B5EF4-FFF2-40B4-BE49-F238E27FC236}">
                    <a16:creationId xmlns="" xmlns:a16="http://schemas.microsoft.com/office/drawing/2014/main" id="{5135B272-3521-4057-9BBD-26BC15EF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641" y="4715505"/>
                <a:ext cx="74580" cy="43381"/>
              </a:xfrm>
              <a:custGeom>
                <a:avLst/>
                <a:gdLst>
                  <a:gd name="T0" fmla="*/ 7 w 70"/>
                  <a:gd name="T1" fmla="*/ 40 h 40"/>
                  <a:gd name="T2" fmla="*/ 63 w 70"/>
                  <a:gd name="T3" fmla="*/ 40 h 40"/>
                  <a:gd name="T4" fmla="*/ 69 w 70"/>
                  <a:gd name="T5" fmla="*/ 33 h 40"/>
                  <a:gd name="T6" fmla="*/ 64 w 70"/>
                  <a:gd name="T7" fmla="*/ 7 h 40"/>
                  <a:gd name="T8" fmla="*/ 55 w 70"/>
                  <a:gd name="T9" fmla="*/ 0 h 40"/>
                  <a:gd name="T10" fmla="*/ 15 w 70"/>
                  <a:gd name="T11" fmla="*/ 0 h 40"/>
                  <a:gd name="T12" fmla="*/ 6 w 70"/>
                  <a:gd name="T13" fmla="*/ 7 h 40"/>
                  <a:gd name="T14" fmla="*/ 1 w 70"/>
                  <a:gd name="T15" fmla="*/ 33 h 40"/>
                  <a:gd name="T16" fmla="*/ 7 w 70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40">
                    <a:moveTo>
                      <a:pt x="7" y="40"/>
                    </a:moveTo>
                    <a:cubicBezTo>
                      <a:pt x="63" y="40"/>
                      <a:pt x="63" y="40"/>
                      <a:pt x="63" y="40"/>
                    </a:cubicBezTo>
                    <a:cubicBezTo>
                      <a:pt x="67" y="40"/>
                      <a:pt x="70" y="37"/>
                      <a:pt x="69" y="33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3" y="3"/>
                      <a:pt x="59" y="0"/>
                      <a:pt x="5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0"/>
                      <a:pt x="6" y="3"/>
                      <a:pt x="6" y="7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7"/>
                      <a:pt x="2" y="40"/>
                      <a:pt x="7" y="40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3" name="Freeform 18">
                <a:extLst>
                  <a:ext uri="{FF2B5EF4-FFF2-40B4-BE49-F238E27FC236}">
                    <a16:creationId xmlns="" xmlns:a16="http://schemas.microsoft.com/office/drawing/2014/main" id="{1EB33B48-7C30-4FDA-BEB1-3BB565687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323" y="4772443"/>
                <a:ext cx="101216" cy="54226"/>
              </a:xfrm>
              <a:custGeom>
                <a:avLst/>
                <a:gdLst>
                  <a:gd name="T0" fmla="*/ 87 w 95"/>
                  <a:gd name="T1" fmla="*/ 7 h 50"/>
                  <a:gd name="T2" fmla="*/ 78 w 95"/>
                  <a:gd name="T3" fmla="*/ 0 h 50"/>
                  <a:gd name="T4" fmla="*/ 17 w 95"/>
                  <a:gd name="T5" fmla="*/ 0 h 50"/>
                  <a:gd name="T6" fmla="*/ 8 w 95"/>
                  <a:gd name="T7" fmla="*/ 7 h 50"/>
                  <a:gd name="T8" fmla="*/ 1 w 95"/>
                  <a:gd name="T9" fmla="*/ 43 h 50"/>
                  <a:gd name="T10" fmla="*/ 7 w 95"/>
                  <a:gd name="T11" fmla="*/ 50 h 50"/>
                  <a:gd name="T12" fmla="*/ 88 w 95"/>
                  <a:gd name="T13" fmla="*/ 50 h 50"/>
                  <a:gd name="T14" fmla="*/ 95 w 95"/>
                  <a:gd name="T15" fmla="*/ 43 h 50"/>
                  <a:gd name="T16" fmla="*/ 87 w 95"/>
                  <a:gd name="T17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50">
                    <a:moveTo>
                      <a:pt x="87" y="7"/>
                    </a:moveTo>
                    <a:cubicBezTo>
                      <a:pt x="87" y="3"/>
                      <a:pt x="83" y="0"/>
                      <a:pt x="7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9" y="3"/>
                      <a:pt x="8" y="7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47"/>
                      <a:pt x="3" y="50"/>
                      <a:pt x="7" y="50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93" y="50"/>
                      <a:pt x="95" y="47"/>
                      <a:pt x="95" y="43"/>
                    </a:cubicBezTo>
                    <a:lnTo>
                      <a:pt x="87" y="7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4" name="Freeform 19">
                <a:extLst>
                  <a:ext uri="{FF2B5EF4-FFF2-40B4-BE49-F238E27FC236}">
                    <a16:creationId xmlns="" xmlns:a16="http://schemas.microsoft.com/office/drawing/2014/main" id="{C20E3725-08A7-4E1F-BF53-DD80865CC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065" y="4772443"/>
                <a:ext cx="59931" cy="54226"/>
              </a:xfrm>
              <a:custGeom>
                <a:avLst/>
                <a:gdLst>
                  <a:gd name="T0" fmla="*/ 49 w 56"/>
                  <a:gd name="T1" fmla="*/ 0 h 50"/>
                  <a:gd name="T2" fmla="*/ 16 w 56"/>
                  <a:gd name="T3" fmla="*/ 0 h 50"/>
                  <a:gd name="T4" fmla="*/ 7 w 56"/>
                  <a:gd name="T5" fmla="*/ 7 h 50"/>
                  <a:gd name="T6" fmla="*/ 0 w 56"/>
                  <a:gd name="T7" fmla="*/ 43 h 50"/>
                  <a:gd name="T8" fmla="*/ 6 w 56"/>
                  <a:gd name="T9" fmla="*/ 50 h 50"/>
                  <a:gd name="T10" fmla="*/ 39 w 56"/>
                  <a:gd name="T11" fmla="*/ 50 h 50"/>
                  <a:gd name="T12" fmla="*/ 48 w 56"/>
                  <a:gd name="T13" fmla="*/ 43 h 50"/>
                  <a:gd name="T14" fmla="*/ 55 w 56"/>
                  <a:gd name="T15" fmla="*/ 7 h 50"/>
                  <a:gd name="T16" fmla="*/ 49 w 56"/>
                  <a:gd name="T1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0">
                    <a:moveTo>
                      <a:pt x="4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2" y="0"/>
                      <a:pt x="8" y="3"/>
                      <a:pt x="7" y="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7"/>
                      <a:pt x="2" y="50"/>
                      <a:pt x="6" y="50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43" y="50"/>
                      <a:pt x="47" y="47"/>
                      <a:pt x="48" y="43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6" y="3"/>
                      <a:pt x="53" y="0"/>
                      <a:pt x="49" y="0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5" name="Freeform 20">
                <a:extLst>
                  <a:ext uri="{FF2B5EF4-FFF2-40B4-BE49-F238E27FC236}">
                    <a16:creationId xmlns="" xmlns:a16="http://schemas.microsoft.com/office/drawing/2014/main" id="{D7A3AB5C-3864-4C0F-9E85-B5E43EA4F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6531" y="4772443"/>
                <a:ext cx="59931" cy="54226"/>
              </a:xfrm>
              <a:custGeom>
                <a:avLst/>
                <a:gdLst>
                  <a:gd name="T0" fmla="*/ 49 w 57"/>
                  <a:gd name="T1" fmla="*/ 7 h 50"/>
                  <a:gd name="T2" fmla="*/ 40 w 57"/>
                  <a:gd name="T3" fmla="*/ 0 h 50"/>
                  <a:gd name="T4" fmla="*/ 7 w 57"/>
                  <a:gd name="T5" fmla="*/ 0 h 50"/>
                  <a:gd name="T6" fmla="*/ 1 w 57"/>
                  <a:gd name="T7" fmla="*/ 7 h 50"/>
                  <a:gd name="T8" fmla="*/ 8 w 57"/>
                  <a:gd name="T9" fmla="*/ 43 h 50"/>
                  <a:gd name="T10" fmla="*/ 17 w 57"/>
                  <a:gd name="T11" fmla="*/ 50 h 50"/>
                  <a:gd name="T12" fmla="*/ 50 w 57"/>
                  <a:gd name="T13" fmla="*/ 50 h 50"/>
                  <a:gd name="T14" fmla="*/ 56 w 57"/>
                  <a:gd name="T15" fmla="*/ 43 h 50"/>
                  <a:gd name="T16" fmla="*/ 49 w 57"/>
                  <a:gd name="T17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0">
                    <a:moveTo>
                      <a:pt x="49" y="7"/>
                    </a:moveTo>
                    <a:cubicBezTo>
                      <a:pt x="48" y="3"/>
                      <a:pt x="44" y="0"/>
                      <a:pt x="4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1" y="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9" y="47"/>
                      <a:pt x="13" y="50"/>
                      <a:pt x="17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4" y="50"/>
                      <a:pt x="57" y="47"/>
                      <a:pt x="56" y="43"/>
                    </a:cubicBezTo>
                    <a:lnTo>
                      <a:pt x="49" y="7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6" name="Freeform 21">
                <a:extLst>
                  <a:ext uri="{FF2B5EF4-FFF2-40B4-BE49-F238E27FC236}">
                    <a16:creationId xmlns="" xmlns:a16="http://schemas.microsoft.com/office/drawing/2014/main" id="{398B95CB-A13D-462B-930D-0F21DBEF5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383" y="4715505"/>
                <a:ext cx="57267" cy="43381"/>
              </a:xfrm>
              <a:custGeom>
                <a:avLst/>
                <a:gdLst>
                  <a:gd name="T0" fmla="*/ 47 w 54"/>
                  <a:gd name="T1" fmla="*/ 0 h 40"/>
                  <a:gd name="T2" fmla="*/ 15 w 54"/>
                  <a:gd name="T3" fmla="*/ 0 h 40"/>
                  <a:gd name="T4" fmla="*/ 6 w 54"/>
                  <a:gd name="T5" fmla="*/ 7 h 40"/>
                  <a:gd name="T6" fmla="*/ 1 w 54"/>
                  <a:gd name="T7" fmla="*/ 33 h 40"/>
                  <a:gd name="T8" fmla="*/ 7 w 54"/>
                  <a:gd name="T9" fmla="*/ 40 h 40"/>
                  <a:gd name="T10" fmla="*/ 39 w 54"/>
                  <a:gd name="T11" fmla="*/ 40 h 40"/>
                  <a:gd name="T12" fmla="*/ 48 w 54"/>
                  <a:gd name="T13" fmla="*/ 33 h 40"/>
                  <a:gd name="T14" fmla="*/ 53 w 54"/>
                  <a:gd name="T15" fmla="*/ 7 h 40"/>
                  <a:gd name="T16" fmla="*/ 47 w 54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40">
                    <a:moveTo>
                      <a:pt x="4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0"/>
                      <a:pt x="7" y="3"/>
                      <a:pt x="6" y="7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7"/>
                      <a:pt x="3" y="40"/>
                      <a:pt x="7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3" y="40"/>
                      <a:pt x="47" y="37"/>
                      <a:pt x="48" y="33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3"/>
                      <a:pt x="51" y="0"/>
                      <a:pt x="47" y="0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7" name="Freeform 22">
                <a:extLst>
                  <a:ext uri="{FF2B5EF4-FFF2-40B4-BE49-F238E27FC236}">
                    <a16:creationId xmlns="" xmlns:a16="http://schemas.microsoft.com/office/drawing/2014/main" id="{E91641C2-1AF8-49FE-BB05-296B519C86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111" y="4688393"/>
                <a:ext cx="312973" cy="227751"/>
              </a:xfrm>
              <a:custGeom>
                <a:avLst/>
                <a:gdLst>
                  <a:gd name="T0" fmla="*/ 268 w 294"/>
                  <a:gd name="T1" fmla="*/ 7 h 210"/>
                  <a:gd name="T2" fmla="*/ 259 w 294"/>
                  <a:gd name="T3" fmla="*/ 0 h 210"/>
                  <a:gd name="T4" fmla="*/ 35 w 294"/>
                  <a:gd name="T5" fmla="*/ 0 h 210"/>
                  <a:gd name="T6" fmla="*/ 26 w 294"/>
                  <a:gd name="T7" fmla="*/ 7 h 210"/>
                  <a:gd name="T8" fmla="*/ 1 w 294"/>
                  <a:gd name="T9" fmla="*/ 152 h 210"/>
                  <a:gd name="T10" fmla="*/ 7 w 294"/>
                  <a:gd name="T11" fmla="*/ 159 h 210"/>
                  <a:gd name="T12" fmla="*/ 39 w 294"/>
                  <a:gd name="T13" fmla="*/ 159 h 210"/>
                  <a:gd name="T14" fmla="*/ 58 w 294"/>
                  <a:gd name="T15" fmla="*/ 161 h 210"/>
                  <a:gd name="T16" fmla="*/ 58 w 294"/>
                  <a:gd name="T17" fmla="*/ 163 h 210"/>
                  <a:gd name="T18" fmla="*/ 58 w 294"/>
                  <a:gd name="T19" fmla="*/ 199 h 210"/>
                  <a:gd name="T20" fmla="*/ 67 w 294"/>
                  <a:gd name="T21" fmla="*/ 210 h 210"/>
                  <a:gd name="T22" fmla="*/ 75 w 294"/>
                  <a:gd name="T23" fmla="*/ 199 h 210"/>
                  <a:gd name="T24" fmla="*/ 75 w 294"/>
                  <a:gd name="T25" fmla="*/ 163 h 210"/>
                  <a:gd name="T26" fmla="*/ 75 w 294"/>
                  <a:gd name="T27" fmla="*/ 161 h 210"/>
                  <a:gd name="T28" fmla="*/ 94 w 294"/>
                  <a:gd name="T29" fmla="*/ 159 h 210"/>
                  <a:gd name="T30" fmla="*/ 199 w 294"/>
                  <a:gd name="T31" fmla="*/ 159 h 210"/>
                  <a:gd name="T32" fmla="*/ 218 w 294"/>
                  <a:gd name="T33" fmla="*/ 161 h 210"/>
                  <a:gd name="T34" fmla="*/ 218 w 294"/>
                  <a:gd name="T35" fmla="*/ 163 h 210"/>
                  <a:gd name="T36" fmla="*/ 218 w 294"/>
                  <a:gd name="T37" fmla="*/ 199 h 210"/>
                  <a:gd name="T38" fmla="*/ 227 w 294"/>
                  <a:gd name="T39" fmla="*/ 210 h 210"/>
                  <a:gd name="T40" fmla="*/ 235 w 294"/>
                  <a:gd name="T41" fmla="*/ 199 h 210"/>
                  <a:gd name="T42" fmla="*/ 235 w 294"/>
                  <a:gd name="T43" fmla="*/ 163 h 210"/>
                  <a:gd name="T44" fmla="*/ 235 w 294"/>
                  <a:gd name="T45" fmla="*/ 161 h 210"/>
                  <a:gd name="T46" fmla="*/ 254 w 294"/>
                  <a:gd name="T47" fmla="*/ 159 h 210"/>
                  <a:gd name="T48" fmla="*/ 288 w 294"/>
                  <a:gd name="T49" fmla="*/ 159 h 210"/>
                  <a:gd name="T50" fmla="*/ 294 w 294"/>
                  <a:gd name="T51" fmla="*/ 152 h 210"/>
                  <a:gd name="T52" fmla="*/ 268 w 294"/>
                  <a:gd name="T53" fmla="*/ 7 h 210"/>
                  <a:gd name="T54" fmla="*/ 269 w 294"/>
                  <a:gd name="T55" fmla="*/ 142 h 210"/>
                  <a:gd name="T56" fmla="*/ 25 w 294"/>
                  <a:gd name="T57" fmla="*/ 142 h 210"/>
                  <a:gd name="T58" fmla="*/ 19 w 294"/>
                  <a:gd name="T59" fmla="*/ 135 h 210"/>
                  <a:gd name="T60" fmla="*/ 41 w 294"/>
                  <a:gd name="T61" fmla="*/ 21 h 210"/>
                  <a:gd name="T62" fmla="*/ 50 w 294"/>
                  <a:gd name="T63" fmla="*/ 14 h 210"/>
                  <a:gd name="T64" fmla="*/ 245 w 294"/>
                  <a:gd name="T65" fmla="*/ 14 h 210"/>
                  <a:gd name="T66" fmla="*/ 254 w 294"/>
                  <a:gd name="T67" fmla="*/ 21 h 210"/>
                  <a:gd name="T68" fmla="*/ 276 w 294"/>
                  <a:gd name="T69" fmla="*/ 135 h 210"/>
                  <a:gd name="T70" fmla="*/ 269 w 294"/>
                  <a:gd name="T71" fmla="*/ 14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4" h="210">
                    <a:moveTo>
                      <a:pt x="268" y="7"/>
                    </a:moveTo>
                    <a:cubicBezTo>
                      <a:pt x="268" y="3"/>
                      <a:pt x="264" y="0"/>
                      <a:pt x="25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1" y="0"/>
                      <a:pt x="27" y="3"/>
                      <a:pt x="26" y="7"/>
                    </a:cubicBezTo>
                    <a:cubicBezTo>
                      <a:pt x="1" y="152"/>
                      <a:pt x="1" y="152"/>
                      <a:pt x="1" y="152"/>
                    </a:cubicBezTo>
                    <a:cubicBezTo>
                      <a:pt x="0" y="156"/>
                      <a:pt x="3" y="159"/>
                      <a:pt x="7" y="159"/>
                    </a:cubicBezTo>
                    <a:cubicBezTo>
                      <a:pt x="39" y="159"/>
                      <a:pt x="39" y="159"/>
                      <a:pt x="39" y="159"/>
                    </a:cubicBezTo>
                    <a:cubicBezTo>
                      <a:pt x="50" y="159"/>
                      <a:pt x="58" y="160"/>
                      <a:pt x="58" y="161"/>
                    </a:cubicBezTo>
                    <a:cubicBezTo>
                      <a:pt x="58" y="161"/>
                      <a:pt x="58" y="162"/>
                      <a:pt x="58" y="163"/>
                    </a:cubicBezTo>
                    <a:cubicBezTo>
                      <a:pt x="58" y="199"/>
                      <a:pt x="58" y="199"/>
                      <a:pt x="58" y="199"/>
                    </a:cubicBezTo>
                    <a:cubicBezTo>
                      <a:pt x="58" y="205"/>
                      <a:pt x="62" y="210"/>
                      <a:pt x="67" y="210"/>
                    </a:cubicBezTo>
                    <a:cubicBezTo>
                      <a:pt x="71" y="210"/>
                      <a:pt x="75" y="205"/>
                      <a:pt x="75" y="199"/>
                    </a:cubicBezTo>
                    <a:cubicBezTo>
                      <a:pt x="75" y="163"/>
                      <a:pt x="75" y="163"/>
                      <a:pt x="75" y="163"/>
                    </a:cubicBezTo>
                    <a:cubicBezTo>
                      <a:pt x="75" y="162"/>
                      <a:pt x="75" y="161"/>
                      <a:pt x="75" y="161"/>
                    </a:cubicBezTo>
                    <a:cubicBezTo>
                      <a:pt x="75" y="160"/>
                      <a:pt x="84" y="159"/>
                      <a:pt x="94" y="159"/>
                    </a:cubicBezTo>
                    <a:cubicBezTo>
                      <a:pt x="199" y="159"/>
                      <a:pt x="199" y="159"/>
                      <a:pt x="199" y="159"/>
                    </a:cubicBezTo>
                    <a:cubicBezTo>
                      <a:pt x="210" y="159"/>
                      <a:pt x="218" y="160"/>
                      <a:pt x="218" y="161"/>
                    </a:cubicBezTo>
                    <a:cubicBezTo>
                      <a:pt x="218" y="161"/>
                      <a:pt x="218" y="162"/>
                      <a:pt x="218" y="163"/>
                    </a:cubicBezTo>
                    <a:cubicBezTo>
                      <a:pt x="218" y="199"/>
                      <a:pt x="218" y="199"/>
                      <a:pt x="218" y="199"/>
                    </a:cubicBezTo>
                    <a:cubicBezTo>
                      <a:pt x="218" y="205"/>
                      <a:pt x="222" y="210"/>
                      <a:pt x="227" y="210"/>
                    </a:cubicBezTo>
                    <a:cubicBezTo>
                      <a:pt x="232" y="210"/>
                      <a:pt x="235" y="205"/>
                      <a:pt x="235" y="199"/>
                    </a:cubicBezTo>
                    <a:cubicBezTo>
                      <a:pt x="235" y="163"/>
                      <a:pt x="235" y="163"/>
                      <a:pt x="235" y="163"/>
                    </a:cubicBezTo>
                    <a:cubicBezTo>
                      <a:pt x="235" y="162"/>
                      <a:pt x="235" y="161"/>
                      <a:pt x="235" y="161"/>
                    </a:cubicBezTo>
                    <a:cubicBezTo>
                      <a:pt x="235" y="160"/>
                      <a:pt x="244" y="159"/>
                      <a:pt x="254" y="159"/>
                    </a:cubicBezTo>
                    <a:cubicBezTo>
                      <a:pt x="288" y="159"/>
                      <a:pt x="288" y="159"/>
                      <a:pt x="288" y="159"/>
                    </a:cubicBezTo>
                    <a:cubicBezTo>
                      <a:pt x="292" y="159"/>
                      <a:pt x="294" y="156"/>
                      <a:pt x="294" y="152"/>
                    </a:cubicBezTo>
                    <a:lnTo>
                      <a:pt x="268" y="7"/>
                    </a:lnTo>
                    <a:close/>
                    <a:moveTo>
                      <a:pt x="269" y="142"/>
                    </a:moveTo>
                    <a:cubicBezTo>
                      <a:pt x="25" y="142"/>
                      <a:pt x="25" y="142"/>
                      <a:pt x="25" y="142"/>
                    </a:cubicBezTo>
                    <a:cubicBezTo>
                      <a:pt x="21" y="142"/>
                      <a:pt x="18" y="139"/>
                      <a:pt x="19" y="135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2" y="17"/>
                      <a:pt x="46" y="14"/>
                      <a:pt x="50" y="14"/>
                    </a:cubicBezTo>
                    <a:cubicBezTo>
                      <a:pt x="245" y="14"/>
                      <a:pt x="245" y="14"/>
                      <a:pt x="245" y="14"/>
                    </a:cubicBezTo>
                    <a:cubicBezTo>
                      <a:pt x="249" y="14"/>
                      <a:pt x="253" y="17"/>
                      <a:pt x="254" y="21"/>
                    </a:cubicBezTo>
                    <a:cubicBezTo>
                      <a:pt x="276" y="135"/>
                      <a:pt x="276" y="135"/>
                      <a:pt x="276" y="135"/>
                    </a:cubicBezTo>
                    <a:cubicBezTo>
                      <a:pt x="276" y="139"/>
                      <a:pt x="274" y="142"/>
                      <a:pt x="269" y="142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8" name="Freeform 23">
                <a:extLst>
                  <a:ext uri="{FF2B5EF4-FFF2-40B4-BE49-F238E27FC236}">
                    <a16:creationId xmlns="" xmlns:a16="http://schemas.microsoft.com/office/drawing/2014/main" id="{1B5BE980-72C4-495A-9C29-FD8B6619C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162" y="4489111"/>
                <a:ext cx="46612" cy="108453"/>
              </a:xfrm>
              <a:custGeom>
                <a:avLst/>
                <a:gdLst>
                  <a:gd name="T0" fmla="*/ 9 w 44"/>
                  <a:gd name="T1" fmla="*/ 53 h 99"/>
                  <a:gd name="T2" fmla="*/ 28 w 44"/>
                  <a:gd name="T3" fmla="*/ 98 h 99"/>
                  <a:gd name="T4" fmla="*/ 30 w 44"/>
                  <a:gd name="T5" fmla="*/ 99 h 99"/>
                  <a:gd name="T6" fmla="*/ 36 w 44"/>
                  <a:gd name="T7" fmla="*/ 97 h 99"/>
                  <a:gd name="T8" fmla="*/ 43 w 44"/>
                  <a:gd name="T9" fmla="*/ 94 h 99"/>
                  <a:gd name="T10" fmla="*/ 43 w 44"/>
                  <a:gd name="T11" fmla="*/ 92 h 99"/>
                  <a:gd name="T12" fmla="*/ 30 w 44"/>
                  <a:gd name="T13" fmla="*/ 45 h 99"/>
                  <a:gd name="T14" fmla="*/ 12 w 44"/>
                  <a:gd name="T15" fmla="*/ 14 h 99"/>
                  <a:gd name="T16" fmla="*/ 2 w 44"/>
                  <a:gd name="T17" fmla="*/ 17 h 99"/>
                  <a:gd name="T18" fmla="*/ 9 w 44"/>
                  <a:gd name="T19" fmla="*/ 5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99">
                    <a:moveTo>
                      <a:pt x="9" y="53"/>
                    </a:moveTo>
                    <a:cubicBezTo>
                      <a:pt x="12" y="69"/>
                      <a:pt x="20" y="89"/>
                      <a:pt x="28" y="98"/>
                    </a:cubicBezTo>
                    <a:cubicBezTo>
                      <a:pt x="29" y="98"/>
                      <a:pt x="29" y="99"/>
                      <a:pt x="30" y="99"/>
                    </a:cubicBezTo>
                    <a:cubicBezTo>
                      <a:pt x="32" y="98"/>
                      <a:pt x="34" y="97"/>
                      <a:pt x="36" y="97"/>
                    </a:cubicBezTo>
                    <a:cubicBezTo>
                      <a:pt x="39" y="96"/>
                      <a:pt x="41" y="95"/>
                      <a:pt x="43" y="94"/>
                    </a:cubicBezTo>
                    <a:cubicBezTo>
                      <a:pt x="43" y="94"/>
                      <a:pt x="43" y="93"/>
                      <a:pt x="43" y="92"/>
                    </a:cubicBezTo>
                    <a:cubicBezTo>
                      <a:pt x="44" y="80"/>
                      <a:pt x="38" y="60"/>
                      <a:pt x="30" y="4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4" y="0"/>
                      <a:pt x="0" y="1"/>
                      <a:pt x="2" y="17"/>
                    </a:cubicBezTo>
                    <a:lnTo>
                      <a:pt x="9" y="53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9" name="Freeform 24">
                <a:extLst>
                  <a:ext uri="{FF2B5EF4-FFF2-40B4-BE49-F238E27FC236}">
                    <a16:creationId xmlns="" xmlns:a16="http://schemas.microsoft.com/office/drawing/2014/main" id="{11E27C0F-833C-4467-9175-57725CB4F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042" y="4495888"/>
                <a:ext cx="54603" cy="105742"/>
              </a:xfrm>
              <a:custGeom>
                <a:avLst/>
                <a:gdLst>
                  <a:gd name="T0" fmla="*/ 13 w 52"/>
                  <a:gd name="T1" fmla="*/ 97 h 97"/>
                  <a:gd name="T2" fmla="*/ 14 w 52"/>
                  <a:gd name="T3" fmla="*/ 96 h 97"/>
                  <a:gd name="T4" fmla="*/ 38 w 52"/>
                  <a:gd name="T5" fmla="*/ 53 h 97"/>
                  <a:gd name="T6" fmla="*/ 48 w 52"/>
                  <a:gd name="T7" fmla="*/ 18 h 97"/>
                  <a:gd name="T8" fmla="*/ 39 w 52"/>
                  <a:gd name="T9" fmla="*/ 14 h 97"/>
                  <a:gd name="T10" fmla="*/ 18 w 52"/>
                  <a:gd name="T11" fmla="*/ 43 h 97"/>
                  <a:gd name="T12" fmla="*/ 0 w 52"/>
                  <a:gd name="T13" fmla="*/ 89 h 97"/>
                  <a:gd name="T14" fmla="*/ 0 w 52"/>
                  <a:gd name="T15" fmla="*/ 91 h 97"/>
                  <a:gd name="T16" fmla="*/ 7 w 52"/>
                  <a:gd name="T17" fmla="*/ 94 h 97"/>
                  <a:gd name="T18" fmla="*/ 13 w 52"/>
                  <a:gd name="T1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97">
                    <a:moveTo>
                      <a:pt x="13" y="97"/>
                    </a:moveTo>
                    <a:cubicBezTo>
                      <a:pt x="13" y="97"/>
                      <a:pt x="14" y="96"/>
                      <a:pt x="14" y="96"/>
                    </a:cubicBezTo>
                    <a:cubicBezTo>
                      <a:pt x="23" y="88"/>
                      <a:pt x="34" y="68"/>
                      <a:pt x="38" y="53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2" y="2"/>
                      <a:pt x="48" y="0"/>
                      <a:pt x="39" y="14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9" y="57"/>
                      <a:pt x="1" y="77"/>
                      <a:pt x="0" y="89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2" y="92"/>
                      <a:pt x="4" y="93"/>
                      <a:pt x="7" y="94"/>
                    </a:cubicBezTo>
                    <a:cubicBezTo>
                      <a:pt x="9" y="95"/>
                      <a:pt x="11" y="96"/>
                      <a:pt x="13" y="97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0" name="Freeform 25">
                <a:extLst>
                  <a:ext uri="{FF2B5EF4-FFF2-40B4-BE49-F238E27FC236}">
                    <a16:creationId xmlns="" xmlns:a16="http://schemas.microsoft.com/office/drawing/2014/main" id="{56026339-D1A0-4982-8930-22ACF1EBE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313" y="4612475"/>
                <a:ext cx="105212" cy="48804"/>
              </a:xfrm>
              <a:custGeom>
                <a:avLst/>
                <a:gdLst>
                  <a:gd name="T0" fmla="*/ 5 w 99"/>
                  <a:gd name="T1" fmla="*/ 44 h 45"/>
                  <a:gd name="T2" fmla="*/ 7 w 99"/>
                  <a:gd name="T3" fmla="*/ 44 h 45"/>
                  <a:gd name="T4" fmla="*/ 54 w 99"/>
                  <a:gd name="T5" fmla="*/ 30 h 45"/>
                  <a:gd name="T6" fmla="*/ 85 w 99"/>
                  <a:gd name="T7" fmla="*/ 13 h 45"/>
                  <a:gd name="T8" fmla="*/ 82 w 99"/>
                  <a:gd name="T9" fmla="*/ 3 h 45"/>
                  <a:gd name="T10" fmla="*/ 46 w 99"/>
                  <a:gd name="T11" fmla="*/ 10 h 45"/>
                  <a:gd name="T12" fmla="*/ 1 w 99"/>
                  <a:gd name="T13" fmla="*/ 29 h 45"/>
                  <a:gd name="T14" fmla="*/ 0 w 99"/>
                  <a:gd name="T15" fmla="*/ 31 h 45"/>
                  <a:gd name="T16" fmla="*/ 3 w 99"/>
                  <a:gd name="T17" fmla="*/ 37 h 45"/>
                  <a:gd name="T18" fmla="*/ 5 w 99"/>
                  <a:gd name="T19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45">
                    <a:moveTo>
                      <a:pt x="5" y="44"/>
                    </a:moveTo>
                    <a:cubicBezTo>
                      <a:pt x="5" y="44"/>
                      <a:pt x="6" y="44"/>
                      <a:pt x="7" y="44"/>
                    </a:cubicBezTo>
                    <a:cubicBezTo>
                      <a:pt x="19" y="45"/>
                      <a:pt x="40" y="38"/>
                      <a:pt x="54" y="30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9" y="4"/>
                      <a:pt x="98" y="0"/>
                      <a:pt x="82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30" y="12"/>
                      <a:pt x="10" y="21"/>
                      <a:pt x="1" y="29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1" y="33"/>
                      <a:pt x="2" y="35"/>
                      <a:pt x="3" y="37"/>
                    </a:cubicBezTo>
                    <a:cubicBezTo>
                      <a:pt x="3" y="39"/>
                      <a:pt x="4" y="42"/>
                      <a:pt x="5" y="44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1" name="Freeform 26">
                <a:extLst>
                  <a:ext uri="{FF2B5EF4-FFF2-40B4-BE49-F238E27FC236}">
                    <a16:creationId xmlns="" xmlns:a16="http://schemas.microsoft.com/office/drawing/2014/main" id="{23A58A30-BCA5-4DEF-BD60-A15EABD1C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968" y="4710083"/>
                <a:ext cx="105212" cy="48804"/>
              </a:xfrm>
              <a:custGeom>
                <a:avLst/>
                <a:gdLst>
                  <a:gd name="T0" fmla="*/ 95 w 99"/>
                  <a:gd name="T1" fmla="*/ 1 h 45"/>
                  <a:gd name="T2" fmla="*/ 92 w 99"/>
                  <a:gd name="T3" fmla="*/ 1 h 45"/>
                  <a:gd name="T4" fmla="*/ 46 w 99"/>
                  <a:gd name="T5" fmla="*/ 15 h 45"/>
                  <a:gd name="T6" fmla="*/ 14 w 99"/>
                  <a:gd name="T7" fmla="*/ 32 h 45"/>
                  <a:gd name="T8" fmla="*/ 17 w 99"/>
                  <a:gd name="T9" fmla="*/ 42 h 45"/>
                  <a:gd name="T10" fmla="*/ 53 w 99"/>
                  <a:gd name="T11" fmla="*/ 35 h 45"/>
                  <a:gd name="T12" fmla="*/ 98 w 99"/>
                  <a:gd name="T13" fmla="*/ 16 h 45"/>
                  <a:gd name="T14" fmla="*/ 99 w 99"/>
                  <a:gd name="T15" fmla="*/ 14 h 45"/>
                  <a:gd name="T16" fmla="*/ 97 w 99"/>
                  <a:gd name="T17" fmla="*/ 8 h 45"/>
                  <a:gd name="T18" fmla="*/ 95 w 99"/>
                  <a:gd name="T1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45">
                    <a:moveTo>
                      <a:pt x="95" y="1"/>
                    </a:moveTo>
                    <a:cubicBezTo>
                      <a:pt x="94" y="1"/>
                      <a:pt x="93" y="1"/>
                      <a:pt x="92" y="1"/>
                    </a:cubicBezTo>
                    <a:cubicBezTo>
                      <a:pt x="81" y="0"/>
                      <a:pt x="60" y="7"/>
                      <a:pt x="46" y="15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0" y="40"/>
                      <a:pt x="2" y="45"/>
                      <a:pt x="17" y="42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69" y="32"/>
                      <a:pt x="89" y="24"/>
                      <a:pt x="98" y="16"/>
                    </a:cubicBezTo>
                    <a:cubicBezTo>
                      <a:pt x="98" y="15"/>
                      <a:pt x="99" y="15"/>
                      <a:pt x="99" y="14"/>
                    </a:cubicBezTo>
                    <a:cubicBezTo>
                      <a:pt x="98" y="12"/>
                      <a:pt x="98" y="10"/>
                      <a:pt x="97" y="8"/>
                    </a:cubicBezTo>
                    <a:cubicBezTo>
                      <a:pt x="96" y="6"/>
                      <a:pt x="95" y="3"/>
                      <a:pt x="95" y="1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="" xmlns:a16="http://schemas.microsoft.com/office/drawing/2014/main" id="{A287479B-B093-43DB-8427-78FE0C74C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626" y="4594852"/>
                <a:ext cx="102548" cy="56938"/>
              </a:xfrm>
              <a:custGeom>
                <a:avLst/>
                <a:gdLst>
                  <a:gd name="T0" fmla="*/ 52 w 96"/>
                  <a:gd name="T1" fmla="*/ 14 h 52"/>
                  <a:gd name="T2" fmla="*/ 17 w 96"/>
                  <a:gd name="T3" fmla="*/ 5 h 52"/>
                  <a:gd name="T4" fmla="*/ 13 w 96"/>
                  <a:gd name="T5" fmla="*/ 14 h 52"/>
                  <a:gd name="T6" fmla="*/ 43 w 96"/>
                  <a:gd name="T7" fmla="*/ 34 h 52"/>
                  <a:gd name="T8" fmla="*/ 88 w 96"/>
                  <a:gd name="T9" fmla="*/ 52 h 52"/>
                  <a:gd name="T10" fmla="*/ 90 w 96"/>
                  <a:gd name="T11" fmla="*/ 52 h 52"/>
                  <a:gd name="T12" fmla="*/ 93 w 96"/>
                  <a:gd name="T13" fmla="*/ 46 h 52"/>
                  <a:gd name="T14" fmla="*/ 96 w 96"/>
                  <a:gd name="T15" fmla="*/ 39 h 52"/>
                  <a:gd name="T16" fmla="*/ 95 w 96"/>
                  <a:gd name="T17" fmla="*/ 38 h 52"/>
                  <a:gd name="T18" fmla="*/ 52 w 96"/>
                  <a:gd name="T19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52">
                    <a:moveTo>
                      <a:pt x="52" y="14"/>
                    </a:moveTo>
                    <a:cubicBezTo>
                      <a:pt x="17" y="5"/>
                      <a:pt x="17" y="5"/>
                      <a:pt x="17" y="5"/>
                    </a:cubicBezTo>
                    <a:cubicBezTo>
                      <a:pt x="1" y="0"/>
                      <a:pt x="0" y="4"/>
                      <a:pt x="13" y="1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56" y="44"/>
                      <a:pt x="76" y="52"/>
                      <a:pt x="88" y="52"/>
                    </a:cubicBezTo>
                    <a:cubicBezTo>
                      <a:pt x="89" y="52"/>
                      <a:pt x="89" y="52"/>
                      <a:pt x="90" y="52"/>
                    </a:cubicBezTo>
                    <a:cubicBezTo>
                      <a:pt x="91" y="50"/>
                      <a:pt x="92" y="48"/>
                      <a:pt x="93" y="46"/>
                    </a:cubicBezTo>
                    <a:cubicBezTo>
                      <a:pt x="94" y="43"/>
                      <a:pt x="95" y="41"/>
                      <a:pt x="96" y="39"/>
                    </a:cubicBezTo>
                    <a:cubicBezTo>
                      <a:pt x="96" y="39"/>
                      <a:pt x="95" y="38"/>
                      <a:pt x="95" y="38"/>
                    </a:cubicBezTo>
                    <a:cubicBezTo>
                      <a:pt x="87" y="29"/>
                      <a:pt x="68" y="18"/>
                      <a:pt x="52" y="14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3" name="Freeform 28">
                <a:extLst>
                  <a:ext uri="{FF2B5EF4-FFF2-40B4-BE49-F238E27FC236}">
                    <a16:creationId xmlns="" xmlns:a16="http://schemas.microsoft.com/office/drawing/2014/main" id="{4DB03EC7-F68E-4AF5-8A2E-0E78E9E2B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43" y="4598919"/>
                <a:ext cx="155820" cy="155901"/>
              </a:xfrm>
              <a:custGeom>
                <a:avLst/>
                <a:gdLst>
                  <a:gd name="T0" fmla="*/ 25 w 146"/>
                  <a:gd name="T1" fmla="*/ 97 h 143"/>
                  <a:gd name="T2" fmla="*/ 59 w 146"/>
                  <a:gd name="T3" fmla="*/ 24 h 143"/>
                  <a:gd name="T4" fmla="*/ 132 w 146"/>
                  <a:gd name="T5" fmla="*/ 59 h 143"/>
                  <a:gd name="T6" fmla="*/ 134 w 146"/>
                  <a:gd name="T7" fmla="*/ 66 h 143"/>
                  <a:gd name="T8" fmla="*/ 146 w 146"/>
                  <a:gd name="T9" fmla="*/ 66 h 143"/>
                  <a:gd name="T10" fmla="*/ 143 w 146"/>
                  <a:gd name="T11" fmla="*/ 54 h 143"/>
                  <a:gd name="T12" fmla="*/ 55 w 146"/>
                  <a:gd name="T13" fmla="*/ 13 h 143"/>
                  <a:gd name="T14" fmla="*/ 13 w 146"/>
                  <a:gd name="T15" fmla="*/ 101 h 143"/>
                  <a:gd name="T16" fmla="*/ 54 w 146"/>
                  <a:gd name="T17" fmla="*/ 143 h 143"/>
                  <a:gd name="T18" fmla="*/ 57 w 146"/>
                  <a:gd name="T19" fmla="*/ 131 h 143"/>
                  <a:gd name="T20" fmla="*/ 25 w 146"/>
                  <a:gd name="T21" fmla="*/ 9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6" h="143">
                    <a:moveTo>
                      <a:pt x="25" y="97"/>
                    </a:moveTo>
                    <a:cubicBezTo>
                      <a:pt x="14" y="68"/>
                      <a:pt x="29" y="35"/>
                      <a:pt x="59" y="24"/>
                    </a:cubicBezTo>
                    <a:cubicBezTo>
                      <a:pt x="88" y="14"/>
                      <a:pt x="121" y="29"/>
                      <a:pt x="132" y="59"/>
                    </a:cubicBezTo>
                    <a:cubicBezTo>
                      <a:pt x="132" y="61"/>
                      <a:pt x="133" y="63"/>
                      <a:pt x="134" y="66"/>
                    </a:cubicBezTo>
                    <a:cubicBezTo>
                      <a:pt x="146" y="66"/>
                      <a:pt x="146" y="66"/>
                      <a:pt x="146" y="66"/>
                    </a:cubicBezTo>
                    <a:cubicBezTo>
                      <a:pt x="145" y="62"/>
                      <a:pt x="144" y="58"/>
                      <a:pt x="143" y="54"/>
                    </a:cubicBezTo>
                    <a:cubicBezTo>
                      <a:pt x="130" y="18"/>
                      <a:pt x="90" y="0"/>
                      <a:pt x="55" y="13"/>
                    </a:cubicBezTo>
                    <a:cubicBezTo>
                      <a:pt x="19" y="26"/>
                      <a:pt x="0" y="65"/>
                      <a:pt x="13" y="101"/>
                    </a:cubicBezTo>
                    <a:cubicBezTo>
                      <a:pt x="20" y="121"/>
                      <a:pt x="36" y="136"/>
                      <a:pt x="54" y="143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42" y="125"/>
                      <a:pt x="30" y="113"/>
                      <a:pt x="25" y="97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  <a:effectLst/>
              <a:extLst/>
            </p:spPr>
            <p:txBody>
              <a:bodyPr lIns="116095" tIns="58048" rIns="116095" bIns="58048"/>
              <a:lstStyle/>
              <a:p>
                <a:pPr marL="0" marR="0" lvl="0" indent="0" algn="ctr" defTabSz="580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4" name="Group 122">
            <a:extLst>
              <a:ext uri="{FF2B5EF4-FFF2-40B4-BE49-F238E27FC236}">
                <a16:creationId xmlns="" xmlns:a16="http://schemas.microsoft.com/office/drawing/2014/main" id="{C6C3BC59-7A93-4C97-B5F1-34914AD3795A}"/>
              </a:ext>
            </a:extLst>
          </p:cNvPr>
          <p:cNvGrpSpPr/>
          <p:nvPr/>
        </p:nvGrpSpPr>
        <p:grpSpPr>
          <a:xfrm>
            <a:off x="10495221" y="4036340"/>
            <a:ext cx="1160465" cy="1163020"/>
            <a:chOff x="6083300" y="3057525"/>
            <a:chExt cx="838200" cy="822325"/>
          </a:xfrm>
        </p:grpSpPr>
        <p:sp>
          <p:nvSpPr>
            <p:cNvPr id="65" name="椭圆 62">
              <a:extLst>
                <a:ext uri="{FF2B5EF4-FFF2-40B4-BE49-F238E27FC236}">
                  <a16:creationId xmlns="" xmlns:a16="http://schemas.microsoft.com/office/drawing/2014/main" id="{627385C4-9DCC-4820-BDB9-1AECE1828641}"/>
                </a:ext>
              </a:extLst>
            </p:cNvPr>
            <p:cNvSpPr/>
            <p:nvPr/>
          </p:nvSpPr>
          <p:spPr>
            <a:xfrm>
              <a:off x="6083300" y="3057525"/>
              <a:ext cx="838200" cy="822325"/>
            </a:xfrm>
            <a:prstGeom prst="ellipse">
              <a:avLst/>
            </a:prstGeom>
            <a:solidFill>
              <a:srgbClr val="666666">
                <a:lumMod val="75000"/>
                <a:alpha val="80000"/>
              </a:srgbClr>
            </a:solidFill>
            <a:ln w="28575" cap="flat" cmpd="sng" algn="ctr">
              <a:solidFill>
                <a:srgbClr val="FFFFFF">
                  <a:alpha val="80000"/>
                </a:srgbClr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  <a:sym typeface="Times New Roman" panose="02020603050405020304" pitchFamily="18" charset="0"/>
              </a:endParaRPr>
            </a:p>
          </p:txBody>
        </p:sp>
        <p:grpSp>
          <p:nvGrpSpPr>
            <p:cNvPr id="66" name="组合 63">
              <a:extLst>
                <a:ext uri="{FF2B5EF4-FFF2-40B4-BE49-F238E27FC236}">
                  <a16:creationId xmlns="" xmlns:a16="http://schemas.microsoft.com/office/drawing/2014/main" id="{9653DCD3-56BB-46A1-8EFB-6AC91A946EE7}"/>
                </a:ext>
              </a:extLst>
            </p:cNvPr>
            <p:cNvGrpSpPr/>
            <p:nvPr/>
          </p:nvGrpSpPr>
          <p:grpSpPr>
            <a:xfrm>
              <a:off x="6217781" y="3156578"/>
              <a:ext cx="569462" cy="624871"/>
              <a:chOff x="3845422" y="2127497"/>
              <a:chExt cx="797984" cy="893213"/>
            </a:xfrm>
            <a:solidFill>
              <a:srgbClr val="FFFFFF"/>
            </a:solidFill>
          </p:grpSpPr>
          <p:sp>
            <p:nvSpPr>
              <p:cNvPr id="67" name="Freeform 701">
                <a:extLst>
                  <a:ext uri="{FF2B5EF4-FFF2-40B4-BE49-F238E27FC236}">
                    <a16:creationId xmlns="" xmlns:a16="http://schemas.microsoft.com/office/drawing/2014/main" id="{4322C1DB-56A7-4D87-AB2D-B8679F3E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571" y="2364563"/>
                <a:ext cx="683684" cy="23284"/>
              </a:xfrm>
              <a:custGeom>
                <a:avLst/>
                <a:gdLst>
                  <a:gd name="T0" fmla="*/ 2147483647 w 1222"/>
                  <a:gd name="T1" fmla="*/ 2147483647 h 40"/>
                  <a:gd name="T2" fmla="*/ 2147483647 w 1222"/>
                  <a:gd name="T3" fmla="*/ 2147483647 h 40"/>
                  <a:gd name="T4" fmla="*/ 2147483647 w 1222"/>
                  <a:gd name="T5" fmla="*/ 2147483647 h 40"/>
                  <a:gd name="T6" fmla="*/ 0 w 1222"/>
                  <a:gd name="T7" fmla="*/ 2147483647 h 40"/>
                  <a:gd name="T8" fmla="*/ 2147483647 w 1222"/>
                  <a:gd name="T9" fmla="*/ 0 h 40"/>
                  <a:gd name="T10" fmla="*/ 2147483647 w 1222"/>
                  <a:gd name="T11" fmla="*/ 0 h 40"/>
                  <a:gd name="T12" fmla="*/ 2147483647 w 1222"/>
                  <a:gd name="T13" fmla="*/ 2147483647 h 40"/>
                  <a:gd name="T14" fmla="*/ 2147483647 w 1222"/>
                  <a:gd name="T15" fmla="*/ 2147483647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22"/>
                  <a:gd name="T25" fmla="*/ 0 h 40"/>
                  <a:gd name="T26" fmla="*/ 1222 w 1222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22" h="40">
                    <a:moveTo>
                      <a:pt x="1202" y="40"/>
                    </a:moveTo>
                    <a:lnTo>
                      <a:pt x="1202" y="40"/>
                    </a:lnTo>
                    <a:lnTo>
                      <a:pt x="20" y="40"/>
                    </a:ln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lnTo>
                      <a:pt x="1202" y="0"/>
                    </a:lnTo>
                    <a:cubicBezTo>
                      <a:pt x="1213" y="0"/>
                      <a:pt x="1222" y="9"/>
                      <a:pt x="1222" y="20"/>
                    </a:cubicBezTo>
                    <a:cubicBezTo>
                      <a:pt x="1222" y="31"/>
                      <a:pt x="1213" y="40"/>
                      <a:pt x="1202" y="4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8" name="Freeform 702">
                <a:extLst>
                  <a:ext uri="{FF2B5EF4-FFF2-40B4-BE49-F238E27FC236}">
                    <a16:creationId xmlns="" xmlns:a16="http://schemas.microsoft.com/office/drawing/2014/main" id="{9A4E2D6F-20E0-4F78-9CB3-15B0D48B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571" y="2364563"/>
                <a:ext cx="23284" cy="80433"/>
              </a:xfrm>
              <a:custGeom>
                <a:avLst/>
                <a:gdLst>
                  <a:gd name="T0" fmla="*/ 2147483647 w 40"/>
                  <a:gd name="T1" fmla="*/ 2147483647 h 143"/>
                  <a:gd name="T2" fmla="*/ 2147483647 w 40"/>
                  <a:gd name="T3" fmla="*/ 2147483647 h 143"/>
                  <a:gd name="T4" fmla="*/ 0 w 40"/>
                  <a:gd name="T5" fmla="*/ 2147483647 h 143"/>
                  <a:gd name="T6" fmla="*/ 0 w 40"/>
                  <a:gd name="T7" fmla="*/ 2147483647 h 143"/>
                  <a:gd name="T8" fmla="*/ 2147483647 w 40"/>
                  <a:gd name="T9" fmla="*/ 0 h 143"/>
                  <a:gd name="T10" fmla="*/ 2147483647 w 40"/>
                  <a:gd name="T11" fmla="*/ 2147483647 h 143"/>
                  <a:gd name="T12" fmla="*/ 2147483647 w 40"/>
                  <a:gd name="T13" fmla="*/ 2147483647 h 143"/>
                  <a:gd name="T14" fmla="*/ 2147483647 w 40"/>
                  <a:gd name="T15" fmla="*/ 2147483647 h 1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43"/>
                  <a:gd name="T26" fmla="*/ 40 w 40"/>
                  <a:gd name="T27" fmla="*/ 143 h 1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43">
                    <a:moveTo>
                      <a:pt x="20" y="143"/>
                    </a:moveTo>
                    <a:lnTo>
                      <a:pt x="20" y="143"/>
                    </a:lnTo>
                    <a:cubicBezTo>
                      <a:pt x="9" y="143"/>
                      <a:pt x="0" y="134"/>
                      <a:pt x="0" y="123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3"/>
                    </a:lnTo>
                    <a:cubicBezTo>
                      <a:pt x="40" y="134"/>
                      <a:pt x="31" y="143"/>
                      <a:pt x="20" y="14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9" name="Freeform 703">
                <a:extLst>
                  <a:ext uri="{FF2B5EF4-FFF2-40B4-BE49-F238E27FC236}">
                    <a16:creationId xmlns="" xmlns:a16="http://schemas.microsoft.com/office/drawing/2014/main" id="{1185B4D2-B6A2-47F5-B811-F45330EAF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088" y="2364563"/>
                <a:ext cx="21167" cy="80433"/>
              </a:xfrm>
              <a:custGeom>
                <a:avLst/>
                <a:gdLst>
                  <a:gd name="T0" fmla="*/ 2147483647 w 40"/>
                  <a:gd name="T1" fmla="*/ 2147483647 h 143"/>
                  <a:gd name="T2" fmla="*/ 2147483647 w 40"/>
                  <a:gd name="T3" fmla="*/ 2147483647 h 143"/>
                  <a:gd name="T4" fmla="*/ 0 w 40"/>
                  <a:gd name="T5" fmla="*/ 2147483647 h 143"/>
                  <a:gd name="T6" fmla="*/ 0 w 40"/>
                  <a:gd name="T7" fmla="*/ 2147483647 h 143"/>
                  <a:gd name="T8" fmla="*/ 2147483647 w 40"/>
                  <a:gd name="T9" fmla="*/ 0 h 143"/>
                  <a:gd name="T10" fmla="*/ 2147483647 w 40"/>
                  <a:gd name="T11" fmla="*/ 2147483647 h 143"/>
                  <a:gd name="T12" fmla="*/ 2147483647 w 40"/>
                  <a:gd name="T13" fmla="*/ 2147483647 h 143"/>
                  <a:gd name="T14" fmla="*/ 2147483647 w 40"/>
                  <a:gd name="T15" fmla="*/ 2147483647 h 1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43"/>
                  <a:gd name="T26" fmla="*/ 40 w 40"/>
                  <a:gd name="T27" fmla="*/ 143 h 1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43">
                    <a:moveTo>
                      <a:pt x="20" y="143"/>
                    </a:moveTo>
                    <a:lnTo>
                      <a:pt x="20" y="143"/>
                    </a:lnTo>
                    <a:cubicBezTo>
                      <a:pt x="9" y="143"/>
                      <a:pt x="0" y="134"/>
                      <a:pt x="0" y="123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3"/>
                    </a:lnTo>
                    <a:cubicBezTo>
                      <a:pt x="40" y="134"/>
                      <a:pt x="31" y="143"/>
                      <a:pt x="20" y="14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0" name="Freeform 704">
                <a:extLst>
                  <a:ext uri="{FF2B5EF4-FFF2-40B4-BE49-F238E27FC236}">
                    <a16:creationId xmlns="" xmlns:a16="http://schemas.microsoft.com/office/drawing/2014/main" id="{62E9E097-9B08-4A9A-A9DF-DCF7F4AFF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422" y="2483097"/>
                <a:ext cx="797984" cy="23284"/>
              </a:xfrm>
              <a:custGeom>
                <a:avLst/>
                <a:gdLst>
                  <a:gd name="T0" fmla="*/ 2147483647 w 1424"/>
                  <a:gd name="T1" fmla="*/ 2147483647 h 40"/>
                  <a:gd name="T2" fmla="*/ 2147483647 w 1424"/>
                  <a:gd name="T3" fmla="*/ 2147483647 h 40"/>
                  <a:gd name="T4" fmla="*/ 2147483647 w 1424"/>
                  <a:gd name="T5" fmla="*/ 2147483647 h 40"/>
                  <a:gd name="T6" fmla="*/ 0 w 1424"/>
                  <a:gd name="T7" fmla="*/ 2147483647 h 40"/>
                  <a:gd name="T8" fmla="*/ 2147483647 w 1424"/>
                  <a:gd name="T9" fmla="*/ 0 h 40"/>
                  <a:gd name="T10" fmla="*/ 2147483647 w 1424"/>
                  <a:gd name="T11" fmla="*/ 0 h 40"/>
                  <a:gd name="T12" fmla="*/ 2147483647 w 1424"/>
                  <a:gd name="T13" fmla="*/ 2147483647 h 40"/>
                  <a:gd name="T14" fmla="*/ 2147483647 w 1424"/>
                  <a:gd name="T15" fmla="*/ 2147483647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4"/>
                  <a:gd name="T25" fmla="*/ 0 h 40"/>
                  <a:gd name="T26" fmla="*/ 1424 w 1424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4" h="40">
                    <a:moveTo>
                      <a:pt x="1404" y="40"/>
                    </a:moveTo>
                    <a:lnTo>
                      <a:pt x="1404" y="40"/>
                    </a:lnTo>
                    <a:lnTo>
                      <a:pt x="20" y="40"/>
                    </a:ln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lnTo>
                      <a:pt x="1404" y="0"/>
                    </a:lnTo>
                    <a:cubicBezTo>
                      <a:pt x="1415" y="0"/>
                      <a:pt x="1424" y="9"/>
                      <a:pt x="1424" y="20"/>
                    </a:cubicBezTo>
                    <a:cubicBezTo>
                      <a:pt x="1424" y="31"/>
                      <a:pt x="1415" y="40"/>
                      <a:pt x="1404" y="4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1" name="Freeform 705">
                <a:extLst>
                  <a:ext uri="{FF2B5EF4-FFF2-40B4-BE49-F238E27FC236}">
                    <a16:creationId xmlns="" xmlns:a16="http://schemas.microsoft.com/office/drawing/2014/main" id="{3BD6A7B6-A427-41AA-A4CD-CF705D883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422" y="2483097"/>
                <a:ext cx="23284" cy="88900"/>
              </a:xfrm>
              <a:custGeom>
                <a:avLst/>
                <a:gdLst>
                  <a:gd name="T0" fmla="*/ 2147483647 w 40"/>
                  <a:gd name="T1" fmla="*/ 2147483647 h 157"/>
                  <a:gd name="T2" fmla="*/ 2147483647 w 40"/>
                  <a:gd name="T3" fmla="*/ 2147483647 h 157"/>
                  <a:gd name="T4" fmla="*/ 0 w 40"/>
                  <a:gd name="T5" fmla="*/ 2147483647 h 157"/>
                  <a:gd name="T6" fmla="*/ 0 w 40"/>
                  <a:gd name="T7" fmla="*/ 2147483647 h 157"/>
                  <a:gd name="T8" fmla="*/ 2147483647 w 40"/>
                  <a:gd name="T9" fmla="*/ 0 h 157"/>
                  <a:gd name="T10" fmla="*/ 2147483647 w 40"/>
                  <a:gd name="T11" fmla="*/ 2147483647 h 157"/>
                  <a:gd name="T12" fmla="*/ 2147483647 w 40"/>
                  <a:gd name="T13" fmla="*/ 2147483647 h 157"/>
                  <a:gd name="T14" fmla="*/ 2147483647 w 40"/>
                  <a:gd name="T15" fmla="*/ 2147483647 h 1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57"/>
                  <a:gd name="T26" fmla="*/ 40 w 40"/>
                  <a:gd name="T27" fmla="*/ 157 h 1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57">
                    <a:moveTo>
                      <a:pt x="20" y="157"/>
                    </a:moveTo>
                    <a:lnTo>
                      <a:pt x="20" y="157"/>
                    </a:lnTo>
                    <a:cubicBezTo>
                      <a:pt x="9" y="157"/>
                      <a:pt x="0" y="148"/>
                      <a:pt x="0" y="137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37"/>
                    </a:lnTo>
                    <a:cubicBezTo>
                      <a:pt x="40" y="148"/>
                      <a:pt x="31" y="157"/>
                      <a:pt x="20" y="15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2" name="Freeform 706">
                <a:extLst>
                  <a:ext uri="{FF2B5EF4-FFF2-40B4-BE49-F238E27FC236}">
                    <a16:creationId xmlns="" xmlns:a16="http://schemas.microsoft.com/office/drawing/2014/main" id="{FA848B15-4706-461D-BD25-513106358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122" y="2483097"/>
                <a:ext cx="23284" cy="88900"/>
              </a:xfrm>
              <a:custGeom>
                <a:avLst/>
                <a:gdLst>
                  <a:gd name="T0" fmla="*/ 2147483647 w 40"/>
                  <a:gd name="T1" fmla="*/ 2147483647 h 157"/>
                  <a:gd name="T2" fmla="*/ 2147483647 w 40"/>
                  <a:gd name="T3" fmla="*/ 2147483647 h 157"/>
                  <a:gd name="T4" fmla="*/ 0 w 40"/>
                  <a:gd name="T5" fmla="*/ 2147483647 h 157"/>
                  <a:gd name="T6" fmla="*/ 0 w 40"/>
                  <a:gd name="T7" fmla="*/ 2147483647 h 157"/>
                  <a:gd name="T8" fmla="*/ 2147483647 w 40"/>
                  <a:gd name="T9" fmla="*/ 0 h 157"/>
                  <a:gd name="T10" fmla="*/ 2147483647 w 40"/>
                  <a:gd name="T11" fmla="*/ 2147483647 h 157"/>
                  <a:gd name="T12" fmla="*/ 2147483647 w 40"/>
                  <a:gd name="T13" fmla="*/ 2147483647 h 157"/>
                  <a:gd name="T14" fmla="*/ 2147483647 w 40"/>
                  <a:gd name="T15" fmla="*/ 2147483647 h 1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57"/>
                  <a:gd name="T26" fmla="*/ 40 w 40"/>
                  <a:gd name="T27" fmla="*/ 157 h 1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57">
                    <a:moveTo>
                      <a:pt x="20" y="157"/>
                    </a:moveTo>
                    <a:lnTo>
                      <a:pt x="20" y="157"/>
                    </a:lnTo>
                    <a:cubicBezTo>
                      <a:pt x="9" y="157"/>
                      <a:pt x="0" y="148"/>
                      <a:pt x="0" y="137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37"/>
                    </a:lnTo>
                    <a:cubicBezTo>
                      <a:pt x="40" y="148"/>
                      <a:pt x="31" y="157"/>
                      <a:pt x="20" y="15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3" name="Freeform 707">
                <a:extLst>
                  <a:ext uri="{FF2B5EF4-FFF2-40B4-BE49-F238E27FC236}">
                    <a16:creationId xmlns="" xmlns:a16="http://schemas.microsoft.com/office/drawing/2014/main" id="{1307569D-B5AD-415C-934A-A379B29E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05" y="2235448"/>
                <a:ext cx="472017" cy="23284"/>
              </a:xfrm>
              <a:custGeom>
                <a:avLst/>
                <a:gdLst>
                  <a:gd name="T0" fmla="*/ 2147483647 w 843"/>
                  <a:gd name="T1" fmla="*/ 2147483647 h 40"/>
                  <a:gd name="T2" fmla="*/ 2147483647 w 843"/>
                  <a:gd name="T3" fmla="*/ 2147483647 h 40"/>
                  <a:gd name="T4" fmla="*/ 2147483647 w 843"/>
                  <a:gd name="T5" fmla="*/ 2147483647 h 40"/>
                  <a:gd name="T6" fmla="*/ 0 w 843"/>
                  <a:gd name="T7" fmla="*/ 2147483647 h 40"/>
                  <a:gd name="T8" fmla="*/ 2147483647 w 843"/>
                  <a:gd name="T9" fmla="*/ 0 h 40"/>
                  <a:gd name="T10" fmla="*/ 2147483647 w 843"/>
                  <a:gd name="T11" fmla="*/ 0 h 40"/>
                  <a:gd name="T12" fmla="*/ 2147483647 w 843"/>
                  <a:gd name="T13" fmla="*/ 2147483647 h 40"/>
                  <a:gd name="T14" fmla="*/ 2147483647 w 843"/>
                  <a:gd name="T15" fmla="*/ 2147483647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3"/>
                  <a:gd name="T25" fmla="*/ 0 h 40"/>
                  <a:gd name="T26" fmla="*/ 843 w 843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3" h="40">
                    <a:moveTo>
                      <a:pt x="823" y="40"/>
                    </a:moveTo>
                    <a:lnTo>
                      <a:pt x="823" y="40"/>
                    </a:lnTo>
                    <a:lnTo>
                      <a:pt x="20" y="40"/>
                    </a:ln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lnTo>
                      <a:pt x="823" y="0"/>
                    </a:lnTo>
                    <a:cubicBezTo>
                      <a:pt x="834" y="0"/>
                      <a:pt x="843" y="9"/>
                      <a:pt x="843" y="20"/>
                    </a:cubicBezTo>
                    <a:cubicBezTo>
                      <a:pt x="843" y="31"/>
                      <a:pt x="834" y="40"/>
                      <a:pt x="823" y="4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4" name="Freeform 708">
                <a:extLst>
                  <a:ext uri="{FF2B5EF4-FFF2-40B4-BE49-F238E27FC236}">
                    <a16:creationId xmlns="" xmlns:a16="http://schemas.microsoft.com/office/drawing/2014/main" id="{56E7F102-016F-46C6-95F3-1FE32D733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05" y="2235448"/>
                <a:ext cx="23284" cy="82551"/>
              </a:xfrm>
              <a:custGeom>
                <a:avLst/>
                <a:gdLst>
                  <a:gd name="T0" fmla="*/ 2147483647 w 40"/>
                  <a:gd name="T1" fmla="*/ 2147483647 h 149"/>
                  <a:gd name="T2" fmla="*/ 2147483647 w 40"/>
                  <a:gd name="T3" fmla="*/ 2147483647 h 149"/>
                  <a:gd name="T4" fmla="*/ 0 w 40"/>
                  <a:gd name="T5" fmla="*/ 2147483647 h 149"/>
                  <a:gd name="T6" fmla="*/ 0 w 40"/>
                  <a:gd name="T7" fmla="*/ 2147483647 h 149"/>
                  <a:gd name="T8" fmla="*/ 2147483647 w 40"/>
                  <a:gd name="T9" fmla="*/ 0 h 149"/>
                  <a:gd name="T10" fmla="*/ 2147483647 w 40"/>
                  <a:gd name="T11" fmla="*/ 2147483647 h 149"/>
                  <a:gd name="T12" fmla="*/ 2147483647 w 40"/>
                  <a:gd name="T13" fmla="*/ 2147483647 h 149"/>
                  <a:gd name="T14" fmla="*/ 2147483647 w 40"/>
                  <a:gd name="T15" fmla="*/ 2147483647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49"/>
                  <a:gd name="T26" fmla="*/ 40 w 40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49">
                    <a:moveTo>
                      <a:pt x="20" y="149"/>
                    </a:moveTo>
                    <a:lnTo>
                      <a:pt x="20" y="149"/>
                    </a:lnTo>
                    <a:cubicBezTo>
                      <a:pt x="9" y="149"/>
                      <a:pt x="0" y="140"/>
                      <a:pt x="0" y="129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lnTo>
                      <a:pt x="40" y="129"/>
                    </a:lnTo>
                    <a:cubicBezTo>
                      <a:pt x="40" y="140"/>
                      <a:pt x="32" y="149"/>
                      <a:pt x="20" y="14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5" name="Freeform 709">
                <a:extLst>
                  <a:ext uri="{FF2B5EF4-FFF2-40B4-BE49-F238E27FC236}">
                    <a16:creationId xmlns="" xmlns:a16="http://schemas.microsoft.com/office/drawing/2014/main" id="{E9326E78-CA5E-4E35-83AA-0669E4792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138" y="2235448"/>
                <a:ext cx="23284" cy="82551"/>
              </a:xfrm>
              <a:custGeom>
                <a:avLst/>
                <a:gdLst>
                  <a:gd name="T0" fmla="*/ 2147483647 w 40"/>
                  <a:gd name="T1" fmla="*/ 2147483647 h 149"/>
                  <a:gd name="T2" fmla="*/ 2147483647 w 40"/>
                  <a:gd name="T3" fmla="*/ 2147483647 h 149"/>
                  <a:gd name="T4" fmla="*/ 0 w 40"/>
                  <a:gd name="T5" fmla="*/ 2147483647 h 149"/>
                  <a:gd name="T6" fmla="*/ 0 w 40"/>
                  <a:gd name="T7" fmla="*/ 2147483647 h 149"/>
                  <a:gd name="T8" fmla="*/ 2147483647 w 40"/>
                  <a:gd name="T9" fmla="*/ 0 h 149"/>
                  <a:gd name="T10" fmla="*/ 2147483647 w 40"/>
                  <a:gd name="T11" fmla="*/ 2147483647 h 149"/>
                  <a:gd name="T12" fmla="*/ 2147483647 w 40"/>
                  <a:gd name="T13" fmla="*/ 2147483647 h 149"/>
                  <a:gd name="T14" fmla="*/ 2147483647 w 40"/>
                  <a:gd name="T15" fmla="*/ 2147483647 h 1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49"/>
                  <a:gd name="T26" fmla="*/ 40 w 40"/>
                  <a:gd name="T27" fmla="*/ 149 h 1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49">
                    <a:moveTo>
                      <a:pt x="20" y="149"/>
                    </a:moveTo>
                    <a:lnTo>
                      <a:pt x="20" y="149"/>
                    </a:lnTo>
                    <a:cubicBezTo>
                      <a:pt x="9" y="149"/>
                      <a:pt x="0" y="140"/>
                      <a:pt x="0" y="129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9"/>
                    </a:lnTo>
                    <a:cubicBezTo>
                      <a:pt x="40" y="140"/>
                      <a:pt x="31" y="149"/>
                      <a:pt x="20" y="14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6" name="Freeform 710">
                <a:extLst>
                  <a:ext uri="{FF2B5EF4-FFF2-40B4-BE49-F238E27FC236}">
                    <a16:creationId xmlns="" xmlns:a16="http://schemas.microsoft.com/office/drawing/2014/main" id="{A6308CA1-ABE4-4866-B059-CCDDF0821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422" y="2483097"/>
                <a:ext cx="279400" cy="131233"/>
              </a:xfrm>
              <a:custGeom>
                <a:avLst/>
                <a:gdLst>
                  <a:gd name="T0" fmla="*/ 2147483647 w 500"/>
                  <a:gd name="T1" fmla="*/ 2147483647 h 235"/>
                  <a:gd name="T2" fmla="*/ 2147483647 w 500"/>
                  <a:gd name="T3" fmla="*/ 2147483647 h 235"/>
                  <a:gd name="T4" fmla="*/ 2147483647 w 500"/>
                  <a:gd name="T5" fmla="*/ 2147483647 h 235"/>
                  <a:gd name="T6" fmla="*/ 2147483647 w 500"/>
                  <a:gd name="T7" fmla="*/ 2147483647 h 235"/>
                  <a:gd name="T8" fmla="*/ 2147483647 w 500"/>
                  <a:gd name="T9" fmla="*/ 2147483647 h 235"/>
                  <a:gd name="T10" fmla="*/ 2147483647 w 500"/>
                  <a:gd name="T11" fmla="*/ 2147483647 h 235"/>
                  <a:gd name="T12" fmla="*/ 2147483647 w 500"/>
                  <a:gd name="T13" fmla="*/ 2147483647 h 235"/>
                  <a:gd name="T14" fmla="*/ 2147483647 w 500"/>
                  <a:gd name="T15" fmla="*/ 2147483647 h 235"/>
                  <a:gd name="T16" fmla="*/ 2147483647 w 500"/>
                  <a:gd name="T17" fmla="*/ 2147483647 h 2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00"/>
                  <a:gd name="T28" fmla="*/ 0 h 235"/>
                  <a:gd name="T29" fmla="*/ 500 w 500"/>
                  <a:gd name="T30" fmla="*/ 235 h 2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00" h="235">
                    <a:moveTo>
                      <a:pt x="477" y="235"/>
                    </a:moveTo>
                    <a:lnTo>
                      <a:pt x="477" y="235"/>
                    </a:lnTo>
                    <a:cubicBezTo>
                      <a:pt x="474" y="235"/>
                      <a:pt x="472" y="235"/>
                      <a:pt x="469" y="234"/>
                    </a:cubicBezTo>
                    <a:lnTo>
                      <a:pt x="15" y="41"/>
                    </a:lnTo>
                    <a:cubicBezTo>
                      <a:pt x="5" y="36"/>
                      <a:pt x="0" y="25"/>
                      <a:pt x="4" y="15"/>
                    </a:cubicBezTo>
                    <a:cubicBezTo>
                      <a:pt x="8" y="4"/>
                      <a:pt x="20" y="0"/>
                      <a:pt x="30" y="4"/>
                    </a:cubicBezTo>
                    <a:lnTo>
                      <a:pt x="485" y="197"/>
                    </a:lnTo>
                    <a:cubicBezTo>
                      <a:pt x="495" y="201"/>
                      <a:pt x="500" y="213"/>
                      <a:pt x="495" y="223"/>
                    </a:cubicBezTo>
                    <a:cubicBezTo>
                      <a:pt x="492" y="231"/>
                      <a:pt x="485" y="235"/>
                      <a:pt x="477" y="23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7" name="Freeform 711">
                <a:extLst>
                  <a:ext uri="{FF2B5EF4-FFF2-40B4-BE49-F238E27FC236}">
                    <a16:creationId xmlns="" xmlns:a16="http://schemas.microsoft.com/office/drawing/2014/main" id="{EC793F28-5130-4E96-8140-8E57004F7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55" y="2483097"/>
                <a:ext cx="281517" cy="131233"/>
              </a:xfrm>
              <a:custGeom>
                <a:avLst/>
                <a:gdLst>
                  <a:gd name="T0" fmla="*/ 2147483647 w 500"/>
                  <a:gd name="T1" fmla="*/ 2147483647 h 235"/>
                  <a:gd name="T2" fmla="*/ 2147483647 w 500"/>
                  <a:gd name="T3" fmla="*/ 2147483647 h 235"/>
                  <a:gd name="T4" fmla="*/ 2147483647 w 500"/>
                  <a:gd name="T5" fmla="*/ 2147483647 h 235"/>
                  <a:gd name="T6" fmla="*/ 2147483647 w 500"/>
                  <a:gd name="T7" fmla="*/ 2147483647 h 235"/>
                  <a:gd name="T8" fmla="*/ 2147483647 w 500"/>
                  <a:gd name="T9" fmla="*/ 2147483647 h 235"/>
                  <a:gd name="T10" fmla="*/ 2147483647 w 500"/>
                  <a:gd name="T11" fmla="*/ 2147483647 h 235"/>
                  <a:gd name="T12" fmla="*/ 2147483647 w 500"/>
                  <a:gd name="T13" fmla="*/ 2147483647 h 235"/>
                  <a:gd name="T14" fmla="*/ 2147483647 w 500"/>
                  <a:gd name="T15" fmla="*/ 2147483647 h 235"/>
                  <a:gd name="T16" fmla="*/ 2147483647 w 500"/>
                  <a:gd name="T17" fmla="*/ 2147483647 h 2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00"/>
                  <a:gd name="T28" fmla="*/ 0 h 235"/>
                  <a:gd name="T29" fmla="*/ 500 w 500"/>
                  <a:gd name="T30" fmla="*/ 235 h 2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00" h="235">
                    <a:moveTo>
                      <a:pt x="23" y="235"/>
                    </a:moveTo>
                    <a:lnTo>
                      <a:pt x="23" y="235"/>
                    </a:lnTo>
                    <a:cubicBezTo>
                      <a:pt x="15" y="235"/>
                      <a:pt x="8" y="231"/>
                      <a:pt x="4" y="223"/>
                    </a:cubicBezTo>
                    <a:cubicBezTo>
                      <a:pt x="0" y="213"/>
                      <a:pt x="5" y="201"/>
                      <a:pt x="15" y="197"/>
                    </a:cubicBezTo>
                    <a:lnTo>
                      <a:pt x="469" y="4"/>
                    </a:lnTo>
                    <a:cubicBezTo>
                      <a:pt x="479" y="0"/>
                      <a:pt x="491" y="4"/>
                      <a:pt x="496" y="15"/>
                    </a:cubicBezTo>
                    <a:cubicBezTo>
                      <a:pt x="500" y="25"/>
                      <a:pt x="495" y="36"/>
                      <a:pt x="485" y="41"/>
                    </a:cubicBezTo>
                    <a:lnTo>
                      <a:pt x="31" y="234"/>
                    </a:lnTo>
                    <a:cubicBezTo>
                      <a:pt x="28" y="235"/>
                      <a:pt x="25" y="235"/>
                      <a:pt x="23" y="23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8" name="Freeform 712">
                <a:extLst>
                  <a:ext uri="{FF2B5EF4-FFF2-40B4-BE49-F238E27FC236}">
                    <a16:creationId xmlns="" xmlns:a16="http://schemas.microsoft.com/office/drawing/2014/main" id="{8917F26A-A9AE-431B-9274-46A2F3B45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571" y="2364563"/>
                <a:ext cx="275167" cy="101600"/>
              </a:xfrm>
              <a:custGeom>
                <a:avLst/>
                <a:gdLst>
                  <a:gd name="T0" fmla="*/ 2147483647 w 493"/>
                  <a:gd name="T1" fmla="*/ 2147483647 h 181"/>
                  <a:gd name="T2" fmla="*/ 2147483647 w 493"/>
                  <a:gd name="T3" fmla="*/ 2147483647 h 181"/>
                  <a:gd name="T4" fmla="*/ 2147483647 w 493"/>
                  <a:gd name="T5" fmla="*/ 2147483647 h 181"/>
                  <a:gd name="T6" fmla="*/ 2147483647 w 493"/>
                  <a:gd name="T7" fmla="*/ 2147483647 h 181"/>
                  <a:gd name="T8" fmla="*/ 2147483647 w 493"/>
                  <a:gd name="T9" fmla="*/ 2147483647 h 181"/>
                  <a:gd name="T10" fmla="*/ 2147483647 w 493"/>
                  <a:gd name="T11" fmla="*/ 2147483647 h 181"/>
                  <a:gd name="T12" fmla="*/ 2147483647 w 493"/>
                  <a:gd name="T13" fmla="*/ 2147483647 h 181"/>
                  <a:gd name="T14" fmla="*/ 2147483647 w 493"/>
                  <a:gd name="T15" fmla="*/ 2147483647 h 181"/>
                  <a:gd name="T16" fmla="*/ 2147483647 w 493"/>
                  <a:gd name="T17" fmla="*/ 2147483647 h 1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3"/>
                  <a:gd name="T28" fmla="*/ 0 h 181"/>
                  <a:gd name="T29" fmla="*/ 493 w 493"/>
                  <a:gd name="T30" fmla="*/ 181 h 1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3" h="181">
                    <a:moveTo>
                      <a:pt x="471" y="181"/>
                    </a:moveTo>
                    <a:lnTo>
                      <a:pt x="471" y="181"/>
                    </a:lnTo>
                    <a:cubicBezTo>
                      <a:pt x="469" y="181"/>
                      <a:pt x="467" y="180"/>
                      <a:pt x="465" y="180"/>
                    </a:cubicBezTo>
                    <a:lnTo>
                      <a:pt x="17" y="42"/>
                    </a:lnTo>
                    <a:cubicBezTo>
                      <a:pt x="6" y="38"/>
                      <a:pt x="0" y="27"/>
                      <a:pt x="4" y="17"/>
                    </a:cubicBezTo>
                    <a:cubicBezTo>
                      <a:pt x="7" y="6"/>
                      <a:pt x="18" y="0"/>
                      <a:pt x="29" y="3"/>
                    </a:cubicBezTo>
                    <a:lnTo>
                      <a:pt x="477" y="141"/>
                    </a:lnTo>
                    <a:cubicBezTo>
                      <a:pt x="487" y="145"/>
                      <a:pt x="493" y="156"/>
                      <a:pt x="490" y="166"/>
                    </a:cubicBezTo>
                    <a:cubicBezTo>
                      <a:pt x="487" y="175"/>
                      <a:pt x="479" y="181"/>
                      <a:pt x="471" y="18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9" name="Freeform 713">
                <a:extLst>
                  <a:ext uri="{FF2B5EF4-FFF2-40B4-BE49-F238E27FC236}">
                    <a16:creationId xmlns="" xmlns:a16="http://schemas.microsoft.com/office/drawing/2014/main" id="{1EDD5E74-3935-4D4D-9E18-489B110C8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204" y="2364563"/>
                <a:ext cx="275167" cy="101600"/>
              </a:xfrm>
              <a:custGeom>
                <a:avLst/>
                <a:gdLst>
                  <a:gd name="T0" fmla="*/ 2147483647 w 492"/>
                  <a:gd name="T1" fmla="*/ 2147483647 h 181"/>
                  <a:gd name="T2" fmla="*/ 2147483647 w 492"/>
                  <a:gd name="T3" fmla="*/ 2147483647 h 181"/>
                  <a:gd name="T4" fmla="*/ 2147483647 w 492"/>
                  <a:gd name="T5" fmla="*/ 2147483647 h 181"/>
                  <a:gd name="T6" fmla="*/ 2147483647 w 492"/>
                  <a:gd name="T7" fmla="*/ 2147483647 h 181"/>
                  <a:gd name="T8" fmla="*/ 2147483647 w 492"/>
                  <a:gd name="T9" fmla="*/ 2147483647 h 181"/>
                  <a:gd name="T10" fmla="*/ 2147483647 w 492"/>
                  <a:gd name="T11" fmla="*/ 2147483647 h 181"/>
                  <a:gd name="T12" fmla="*/ 2147483647 w 492"/>
                  <a:gd name="T13" fmla="*/ 2147483647 h 181"/>
                  <a:gd name="T14" fmla="*/ 2147483647 w 492"/>
                  <a:gd name="T15" fmla="*/ 2147483647 h 181"/>
                  <a:gd name="T16" fmla="*/ 2147483647 w 492"/>
                  <a:gd name="T17" fmla="*/ 2147483647 h 1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2"/>
                  <a:gd name="T28" fmla="*/ 0 h 181"/>
                  <a:gd name="T29" fmla="*/ 492 w 492"/>
                  <a:gd name="T30" fmla="*/ 181 h 1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2" h="181">
                    <a:moveTo>
                      <a:pt x="22" y="181"/>
                    </a:moveTo>
                    <a:lnTo>
                      <a:pt x="22" y="181"/>
                    </a:lnTo>
                    <a:cubicBezTo>
                      <a:pt x="14" y="181"/>
                      <a:pt x="6" y="175"/>
                      <a:pt x="3" y="166"/>
                    </a:cubicBezTo>
                    <a:cubicBezTo>
                      <a:pt x="0" y="156"/>
                      <a:pt x="6" y="145"/>
                      <a:pt x="16" y="141"/>
                    </a:cubicBezTo>
                    <a:lnTo>
                      <a:pt x="464" y="3"/>
                    </a:lnTo>
                    <a:cubicBezTo>
                      <a:pt x="475" y="0"/>
                      <a:pt x="486" y="6"/>
                      <a:pt x="489" y="17"/>
                    </a:cubicBezTo>
                    <a:cubicBezTo>
                      <a:pt x="492" y="27"/>
                      <a:pt x="487" y="38"/>
                      <a:pt x="476" y="42"/>
                    </a:cubicBezTo>
                    <a:lnTo>
                      <a:pt x="28" y="180"/>
                    </a:lnTo>
                    <a:cubicBezTo>
                      <a:pt x="26" y="180"/>
                      <a:pt x="24" y="181"/>
                      <a:pt x="22" y="18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0" name="Freeform 714">
                <a:extLst>
                  <a:ext uri="{FF2B5EF4-FFF2-40B4-BE49-F238E27FC236}">
                    <a16:creationId xmlns="" xmlns:a16="http://schemas.microsoft.com/office/drawing/2014/main" id="{B2227A48-2B69-49FC-87AB-546F24F7A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05" y="2233330"/>
                <a:ext cx="220133" cy="91017"/>
              </a:xfrm>
              <a:custGeom>
                <a:avLst/>
                <a:gdLst>
                  <a:gd name="T0" fmla="*/ 2147483647 w 394"/>
                  <a:gd name="T1" fmla="*/ 2147483647 h 163"/>
                  <a:gd name="T2" fmla="*/ 2147483647 w 394"/>
                  <a:gd name="T3" fmla="*/ 2147483647 h 163"/>
                  <a:gd name="T4" fmla="*/ 2147483647 w 394"/>
                  <a:gd name="T5" fmla="*/ 2147483647 h 163"/>
                  <a:gd name="T6" fmla="*/ 2147483647 w 394"/>
                  <a:gd name="T7" fmla="*/ 2147483647 h 163"/>
                  <a:gd name="T8" fmla="*/ 2147483647 w 394"/>
                  <a:gd name="T9" fmla="*/ 2147483647 h 163"/>
                  <a:gd name="T10" fmla="*/ 2147483647 w 394"/>
                  <a:gd name="T11" fmla="*/ 2147483647 h 163"/>
                  <a:gd name="T12" fmla="*/ 2147483647 w 394"/>
                  <a:gd name="T13" fmla="*/ 2147483647 h 163"/>
                  <a:gd name="T14" fmla="*/ 2147483647 w 394"/>
                  <a:gd name="T15" fmla="*/ 2147483647 h 163"/>
                  <a:gd name="T16" fmla="*/ 2147483647 w 394"/>
                  <a:gd name="T17" fmla="*/ 2147483647 h 1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4"/>
                  <a:gd name="T28" fmla="*/ 0 h 163"/>
                  <a:gd name="T29" fmla="*/ 394 w 394"/>
                  <a:gd name="T30" fmla="*/ 163 h 1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4" h="163">
                    <a:moveTo>
                      <a:pt x="372" y="163"/>
                    </a:moveTo>
                    <a:lnTo>
                      <a:pt x="372" y="163"/>
                    </a:lnTo>
                    <a:cubicBezTo>
                      <a:pt x="369" y="163"/>
                      <a:pt x="367" y="163"/>
                      <a:pt x="365" y="162"/>
                    </a:cubicBezTo>
                    <a:lnTo>
                      <a:pt x="16" y="41"/>
                    </a:lnTo>
                    <a:cubicBezTo>
                      <a:pt x="6" y="38"/>
                      <a:pt x="0" y="26"/>
                      <a:pt x="4" y="16"/>
                    </a:cubicBezTo>
                    <a:cubicBezTo>
                      <a:pt x="7" y="6"/>
                      <a:pt x="19" y="0"/>
                      <a:pt x="29" y="4"/>
                    </a:cubicBezTo>
                    <a:lnTo>
                      <a:pt x="378" y="124"/>
                    </a:lnTo>
                    <a:cubicBezTo>
                      <a:pt x="389" y="128"/>
                      <a:pt x="394" y="139"/>
                      <a:pt x="390" y="150"/>
                    </a:cubicBezTo>
                    <a:cubicBezTo>
                      <a:pt x="388" y="158"/>
                      <a:pt x="380" y="163"/>
                      <a:pt x="372" y="16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1" name="Freeform 715">
                <a:extLst>
                  <a:ext uri="{FF2B5EF4-FFF2-40B4-BE49-F238E27FC236}">
                    <a16:creationId xmlns="" xmlns:a16="http://schemas.microsoft.com/office/drawing/2014/main" id="{B619A3BD-BA33-46D7-9819-6EF9C749E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6638" y="2233330"/>
                <a:ext cx="213784" cy="95251"/>
              </a:xfrm>
              <a:custGeom>
                <a:avLst/>
                <a:gdLst>
                  <a:gd name="T0" fmla="*/ 2147483647 w 383"/>
                  <a:gd name="T1" fmla="*/ 2147483647 h 171"/>
                  <a:gd name="T2" fmla="*/ 2147483647 w 383"/>
                  <a:gd name="T3" fmla="*/ 2147483647 h 171"/>
                  <a:gd name="T4" fmla="*/ 2147483647 w 383"/>
                  <a:gd name="T5" fmla="*/ 2147483647 h 171"/>
                  <a:gd name="T6" fmla="*/ 2147483647 w 383"/>
                  <a:gd name="T7" fmla="*/ 2147483647 h 171"/>
                  <a:gd name="T8" fmla="*/ 2147483647 w 383"/>
                  <a:gd name="T9" fmla="*/ 2147483647 h 171"/>
                  <a:gd name="T10" fmla="*/ 2147483647 w 383"/>
                  <a:gd name="T11" fmla="*/ 2147483647 h 171"/>
                  <a:gd name="T12" fmla="*/ 2147483647 w 383"/>
                  <a:gd name="T13" fmla="*/ 2147483647 h 171"/>
                  <a:gd name="T14" fmla="*/ 2147483647 w 383"/>
                  <a:gd name="T15" fmla="*/ 2147483647 h 171"/>
                  <a:gd name="T16" fmla="*/ 2147483647 w 383"/>
                  <a:gd name="T17" fmla="*/ 2147483647 h 1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3"/>
                  <a:gd name="T28" fmla="*/ 0 h 171"/>
                  <a:gd name="T29" fmla="*/ 383 w 383"/>
                  <a:gd name="T30" fmla="*/ 171 h 1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3" h="171">
                    <a:moveTo>
                      <a:pt x="23" y="171"/>
                    </a:moveTo>
                    <a:lnTo>
                      <a:pt x="23" y="171"/>
                    </a:lnTo>
                    <a:cubicBezTo>
                      <a:pt x="15" y="171"/>
                      <a:pt x="7" y="166"/>
                      <a:pt x="4" y="158"/>
                    </a:cubicBezTo>
                    <a:cubicBezTo>
                      <a:pt x="0" y="147"/>
                      <a:pt x="5" y="136"/>
                      <a:pt x="16" y="132"/>
                    </a:cubicBezTo>
                    <a:lnTo>
                      <a:pt x="354" y="4"/>
                    </a:lnTo>
                    <a:cubicBezTo>
                      <a:pt x="364" y="0"/>
                      <a:pt x="376" y="5"/>
                      <a:pt x="380" y="15"/>
                    </a:cubicBezTo>
                    <a:cubicBezTo>
                      <a:pt x="383" y="26"/>
                      <a:pt x="378" y="37"/>
                      <a:pt x="368" y="41"/>
                    </a:cubicBezTo>
                    <a:lnTo>
                      <a:pt x="30" y="169"/>
                    </a:lnTo>
                    <a:cubicBezTo>
                      <a:pt x="27" y="170"/>
                      <a:pt x="25" y="171"/>
                      <a:pt x="23" y="17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2" name="Freeform 716">
                <a:extLst>
                  <a:ext uri="{FF2B5EF4-FFF2-40B4-BE49-F238E27FC236}">
                    <a16:creationId xmlns="" xmlns:a16="http://schemas.microsoft.com/office/drawing/2014/main" id="{F61EF83D-4EC0-4EDE-940C-443CC701E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4360" y="2127497"/>
                <a:ext cx="21167" cy="137584"/>
              </a:xfrm>
              <a:custGeom>
                <a:avLst/>
                <a:gdLst>
                  <a:gd name="T0" fmla="*/ 2147483647 w 40"/>
                  <a:gd name="T1" fmla="*/ 2147483647 h 248"/>
                  <a:gd name="T2" fmla="*/ 2147483647 w 40"/>
                  <a:gd name="T3" fmla="*/ 2147483647 h 248"/>
                  <a:gd name="T4" fmla="*/ 0 w 40"/>
                  <a:gd name="T5" fmla="*/ 2147483647 h 248"/>
                  <a:gd name="T6" fmla="*/ 0 w 40"/>
                  <a:gd name="T7" fmla="*/ 2147483647 h 248"/>
                  <a:gd name="T8" fmla="*/ 2147483647 w 40"/>
                  <a:gd name="T9" fmla="*/ 0 h 248"/>
                  <a:gd name="T10" fmla="*/ 2147483647 w 40"/>
                  <a:gd name="T11" fmla="*/ 2147483647 h 248"/>
                  <a:gd name="T12" fmla="*/ 2147483647 w 40"/>
                  <a:gd name="T13" fmla="*/ 2147483647 h 248"/>
                  <a:gd name="T14" fmla="*/ 2147483647 w 40"/>
                  <a:gd name="T15" fmla="*/ 2147483647 h 2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248"/>
                  <a:gd name="T26" fmla="*/ 40 w 40"/>
                  <a:gd name="T27" fmla="*/ 248 h 2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248">
                    <a:moveTo>
                      <a:pt x="20" y="248"/>
                    </a:moveTo>
                    <a:lnTo>
                      <a:pt x="20" y="248"/>
                    </a:lnTo>
                    <a:cubicBezTo>
                      <a:pt x="9" y="248"/>
                      <a:pt x="0" y="239"/>
                      <a:pt x="0" y="228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228"/>
                    </a:lnTo>
                    <a:cubicBezTo>
                      <a:pt x="40" y="239"/>
                      <a:pt x="31" y="248"/>
                      <a:pt x="20" y="24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3" name="Freeform 717">
                <a:extLst>
                  <a:ext uri="{FF2B5EF4-FFF2-40B4-BE49-F238E27FC236}">
                    <a16:creationId xmlns="" xmlns:a16="http://schemas.microsoft.com/office/drawing/2014/main" id="{D814FF27-0719-4122-901C-7591D5459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271" y="2773080"/>
                <a:ext cx="389467" cy="21167"/>
              </a:xfrm>
              <a:custGeom>
                <a:avLst/>
                <a:gdLst>
                  <a:gd name="T0" fmla="*/ 2147483647 w 695"/>
                  <a:gd name="T1" fmla="*/ 2147483647 h 40"/>
                  <a:gd name="T2" fmla="*/ 2147483647 w 695"/>
                  <a:gd name="T3" fmla="*/ 2147483647 h 40"/>
                  <a:gd name="T4" fmla="*/ 2147483647 w 695"/>
                  <a:gd name="T5" fmla="*/ 2147483647 h 40"/>
                  <a:gd name="T6" fmla="*/ 0 w 695"/>
                  <a:gd name="T7" fmla="*/ 2147483647 h 40"/>
                  <a:gd name="T8" fmla="*/ 2147483647 w 695"/>
                  <a:gd name="T9" fmla="*/ 0 h 40"/>
                  <a:gd name="T10" fmla="*/ 2147483647 w 695"/>
                  <a:gd name="T11" fmla="*/ 0 h 40"/>
                  <a:gd name="T12" fmla="*/ 2147483647 w 695"/>
                  <a:gd name="T13" fmla="*/ 2147483647 h 40"/>
                  <a:gd name="T14" fmla="*/ 2147483647 w 695"/>
                  <a:gd name="T15" fmla="*/ 2147483647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5"/>
                  <a:gd name="T25" fmla="*/ 0 h 40"/>
                  <a:gd name="T26" fmla="*/ 695 w 695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5" h="40">
                    <a:moveTo>
                      <a:pt x="675" y="40"/>
                    </a:moveTo>
                    <a:lnTo>
                      <a:pt x="675" y="40"/>
                    </a:lnTo>
                    <a:lnTo>
                      <a:pt x="20" y="40"/>
                    </a:ln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lnTo>
                      <a:pt x="675" y="0"/>
                    </a:lnTo>
                    <a:cubicBezTo>
                      <a:pt x="686" y="0"/>
                      <a:pt x="695" y="9"/>
                      <a:pt x="695" y="20"/>
                    </a:cubicBezTo>
                    <a:cubicBezTo>
                      <a:pt x="695" y="31"/>
                      <a:pt x="686" y="40"/>
                      <a:pt x="675" y="4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grpSp>
            <p:nvGrpSpPr>
              <p:cNvPr id="84" name="组合 86">
                <a:extLst>
                  <a:ext uri="{FF2B5EF4-FFF2-40B4-BE49-F238E27FC236}">
                    <a16:creationId xmlns="" xmlns:a16="http://schemas.microsoft.com/office/drawing/2014/main" id="{AB8DEC60-83CB-45B8-BEB8-7B07E1012F43}"/>
                  </a:ext>
                </a:extLst>
              </p:cNvPr>
              <p:cNvGrpSpPr/>
              <p:nvPr/>
            </p:nvGrpSpPr>
            <p:grpSpPr>
              <a:xfrm>
                <a:off x="3961838" y="2241797"/>
                <a:ext cx="300567" cy="774699"/>
                <a:chOff x="3961838" y="2241797"/>
                <a:chExt cx="300567" cy="774699"/>
              </a:xfrm>
              <a:grpFill/>
            </p:grpSpPr>
            <p:sp>
              <p:nvSpPr>
                <p:cNvPr id="88" name="Freeform 700">
                  <a:extLst>
                    <a:ext uri="{FF2B5EF4-FFF2-40B4-BE49-F238E27FC236}">
                      <a16:creationId xmlns="" xmlns:a16="http://schemas.microsoft.com/office/drawing/2014/main" id="{343DE37F-54C7-4801-B21C-2B66EEFE48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1838" y="2241797"/>
                  <a:ext cx="300567" cy="757766"/>
                </a:xfrm>
                <a:custGeom>
                  <a:avLst/>
                  <a:gdLst>
                    <a:gd name="T0" fmla="*/ 2147483647 w 539"/>
                    <a:gd name="T1" fmla="*/ 2147483647 h 1352"/>
                    <a:gd name="T2" fmla="*/ 2147483647 w 539"/>
                    <a:gd name="T3" fmla="*/ 2147483647 h 1352"/>
                    <a:gd name="T4" fmla="*/ 2147483647 w 539"/>
                    <a:gd name="T5" fmla="*/ 2147483647 h 1352"/>
                    <a:gd name="T6" fmla="*/ 2147483647 w 539"/>
                    <a:gd name="T7" fmla="*/ 2147483647 h 1352"/>
                    <a:gd name="T8" fmla="*/ 2147483647 w 539"/>
                    <a:gd name="T9" fmla="*/ 2147483647 h 1352"/>
                    <a:gd name="T10" fmla="*/ 2147483647 w 539"/>
                    <a:gd name="T11" fmla="*/ 2147483647 h 1352"/>
                    <a:gd name="T12" fmla="*/ 2147483647 w 539"/>
                    <a:gd name="T13" fmla="*/ 2147483647 h 1352"/>
                    <a:gd name="T14" fmla="*/ 2147483647 w 539"/>
                    <a:gd name="T15" fmla="*/ 2147483647 h 1352"/>
                    <a:gd name="T16" fmla="*/ 2147483647 w 539"/>
                    <a:gd name="T17" fmla="*/ 2147483647 h 1352"/>
                    <a:gd name="T18" fmla="*/ 2147483647 w 539"/>
                    <a:gd name="T19" fmla="*/ 2147483647 h 1352"/>
                    <a:gd name="T20" fmla="*/ 2147483647 w 539"/>
                    <a:gd name="T21" fmla="*/ 2147483647 h 1352"/>
                    <a:gd name="T22" fmla="*/ 2147483647 w 539"/>
                    <a:gd name="T23" fmla="*/ 2147483647 h 135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39"/>
                    <a:gd name="T37" fmla="*/ 0 h 1352"/>
                    <a:gd name="T38" fmla="*/ 539 w 539"/>
                    <a:gd name="T39" fmla="*/ 1352 h 135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39" h="1352">
                      <a:moveTo>
                        <a:pt x="399" y="1352"/>
                      </a:moveTo>
                      <a:lnTo>
                        <a:pt x="399" y="1352"/>
                      </a:lnTo>
                      <a:lnTo>
                        <a:pt x="21" y="1352"/>
                      </a:lnTo>
                      <a:cubicBezTo>
                        <a:pt x="15" y="1352"/>
                        <a:pt x="9" y="1349"/>
                        <a:pt x="5" y="1344"/>
                      </a:cubicBezTo>
                      <a:cubicBezTo>
                        <a:pt x="1" y="1338"/>
                        <a:pt x="0" y="1331"/>
                        <a:pt x="3" y="1325"/>
                      </a:cubicBezTo>
                      <a:lnTo>
                        <a:pt x="498" y="15"/>
                      </a:lnTo>
                      <a:cubicBezTo>
                        <a:pt x="502" y="5"/>
                        <a:pt x="513" y="0"/>
                        <a:pt x="523" y="4"/>
                      </a:cubicBezTo>
                      <a:cubicBezTo>
                        <a:pt x="534" y="7"/>
                        <a:pt x="539" y="19"/>
                        <a:pt x="535" y="29"/>
                      </a:cubicBezTo>
                      <a:lnTo>
                        <a:pt x="50" y="1312"/>
                      </a:lnTo>
                      <a:lnTo>
                        <a:pt x="399" y="1312"/>
                      </a:lnTo>
                      <a:cubicBezTo>
                        <a:pt x="410" y="1312"/>
                        <a:pt x="419" y="1321"/>
                        <a:pt x="419" y="1332"/>
                      </a:cubicBezTo>
                      <a:cubicBezTo>
                        <a:pt x="419" y="1343"/>
                        <a:pt x="410" y="1352"/>
                        <a:pt x="399" y="1352"/>
                      </a:cubicBezTo>
                      <a:close/>
                    </a:path>
                  </a:pathLst>
                </a:custGeom>
                <a:grp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89" name="Freeform 718">
                  <a:extLst>
                    <a:ext uri="{FF2B5EF4-FFF2-40B4-BE49-F238E27FC236}">
                      <a16:creationId xmlns="" xmlns:a16="http://schemas.microsoft.com/office/drawing/2014/main" id="{23E937ED-8565-40FB-89AA-4E0433A50D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0222" y="2957229"/>
                  <a:ext cx="59267" cy="59267"/>
                </a:xfrm>
                <a:custGeom>
                  <a:avLst/>
                  <a:gdLst>
                    <a:gd name="T0" fmla="*/ 0 w 107"/>
                    <a:gd name="T1" fmla="*/ 2147483647 h 107"/>
                    <a:gd name="T2" fmla="*/ 0 w 107"/>
                    <a:gd name="T3" fmla="*/ 2147483647 h 107"/>
                    <a:gd name="T4" fmla="*/ 2147483647 w 107"/>
                    <a:gd name="T5" fmla="*/ 0 h 107"/>
                    <a:gd name="T6" fmla="*/ 2147483647 w 107"/>
                    <a:gd name="T7" fmla="*/ 2147483647 h 107"/>
                    <a:gd name="T8" fmla="*/ 2147483647 w 107"/>
                    <a:gd name="T9" fmla="*/ 2147483647 h 107"/>
                    <a:gd name="T10" fmla="*/ 0 w 107"/>
                    <a:gd name="T11" fmla="*/ 2147483647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3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grp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  <a:sym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5" name="组合 87">
                <a:extLst>
                  <a:ext uri="{FF2B5EF4-FFF2-40B4-BE49-F238E27FC236}">
                    <a16:creationId xmlns="" xmlns:a16="http://schemas.microsoft.com/office/drawing/2014/main" id="{64BDD386-73F1-4907-9C0D-FBB9D8B09B08}"/>
                  </a:ext>
                </a:extLst>
              </p:cNvPr>
              <p:cNvGrpSpPr/>
              <p:nvPr/>
            </p:nvGrpSpPr>
            <p:grpSpPr>
              <a:xfrm flipH="1">
                <a:off x="4225895" y="2246011"/>
                <a:ext cx="300567" cy="774699"/>
                <a:chOff x="3961838" y="2241797"/>
                <a:chExt cx="300567" cy="774699"/>
              </a:xfrm>
              <a:grpFill/>
            </p:grpSpPr>
            <p:sp>
              <p:nvSpPr>
                <p:cNvPr id="86" name="Freeform 700">
                  <a:extLst>
                    <a:ext uri="{FF2B5EF4-FFF2-40B4-BE49-F238E27FC236}">
                      <a16:creationId xmlns="" xmlns:a16="http://schemas.microsoft.com/office/drawing/2014/main" id="{1DA50AC3-61BC-4390-8168-C8EE0879FB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1838" y="2241797"/>
                  <a:ext cx="300567" cy="757766"/>
                </a:xfrm>
                <a:custGeom>
                  <a:avLst/>
                  <a:gdLst>
                    <a:gd name="T0" fmla="*/ 2147483647 w 539"/>
                    <a:gd name="T1" fmla="*/ 2147483647 h 1352"/>
                    <a:gd name="T2" fmla="*/ 2147483647 w 539"/>
                    <a:gd name="T3" fmla="*/ 2147483647 h 1352"/>
                    <a:gd name="T4" fmla="*/ 2147483647 w 539"/>
                    <a:gd name="T5" fmla="*/ 2147483647 h 1352"/>
                    <a:gd name="T6" fmla="*/ 2147483647 w 539"/>
                    <a:gd name="T7" fmla="*/ 2147483647 h 1352"/>
                    <a:gd name="T8" fmla="*/ 2147483647 w 539"/>
                    <a:gd name="T9" fmla="*/ 2147483647 h 1352"/>
                    <a:gd name="T10" fmla="*/ 2147483647 w 539"/>
                    <a:gd name="T11" fmla="*/ 2147483647 h 1352"/>
                    <a:gd name="T12" fmla="*/ 2147483647 w 539"/>
                    <a:gd name="T13" fmla="*/ 2147483647 h 1352"/>
                    <a:gd name="T14" fmla="*/ 2147483647 w 539"/>
                    <a:gd name="T15" fmla="*/ 2147483647 h 1352"/>
                    <a:gd name="T16" fmla="*/ 2147483647 w 539"/>
                    <a:gd name="T17" fmla="*/ 2147483647 h 1352"/>
                    <a:gd name="T18" fmla="*/ 2147483647 w 539"/>
                    <a:gd name="T19" fmla="*/ 2147483647 h 1352"/>
                    <a:gd name="T20" fmla="*/ 2147483647 w 539"/>
                    <a:gd name="T21" fmla="*/ 2147483647 h 1352"/>
                    <a:gd name="T22" fmla="*/ 2147483647 w 539"/>
                    <a:gd name="T23" fmla="*/ 2147483647 h 135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39"/>
                    <a:gd name="T37" fmla="*/ 0 h 1352"/>
                    <a:gd name="T38" fmla="*/ 539 w 539"/>
                    <a:gd name="T39" fmla="*/ 1352 h 135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39" h="1352">
                      <a:moveTo>
                        <a:pt x="399" y="1352"/>
                      </a:moveTo>
                      <a:lnTo>
                        <a:pt x="399" y="1352"/>
                      </a:lnTo>
                      <a:lnTo>
                        <a:pt x="21" y="1352"/>
                      </a:lnTo>
                      <a:cubicBezTo>
                        <a:pt x="15" y="1352"/>
                        <a:pt x="9" y="1349"/>
                        <a:pt x="5" y="1344"/>
                      </a:cubicBezTo>
                      <a:cubicBezTo>
                        <a:pt x="1" y="1338"/>
                        <a:pt x="0" y="1331"/>
                        <a:pt x="3" y="1325"/>
                      </a:cubicBezTo>
                      <a:lnTo>
                        <a:pt x="498" y="15"/>
                      </a:lnTo>
                      <a:cubicBezTo>
                        <a:pt x="502" y="5"/>
                        <a:pt x="513" y="0"/>
                        <a:pt x="523" y="4"/>
                      </a:cubicBezTo>
                      <a:cubicBezTo>
                        <a:pt x="534" y="7"/>
                        <a:pt x="539" y="19"/>
                        <a:pt x="535" y="29"/>
                      </a:cubicBezTo>
                      <a:lnTo>
                        <a:pt x="50" y="1312"/>
                      </a:lnTo>
                      <a:lnTo>
                        <a:pt x="399" y="1312"/>
                      </a:lnTo>
                      <a:cubicBezTo>
                        <a:pt x="410" y="1312"/>
                        <a:pt x="419" y="1321"/>
                        <a:pt x="419" y="1332"/>
                      </a:cubicBezTo>
                      <a:cubicBezTo>
                        <a:pt x="419" y="1343"/>
                        <a:pt x="410" y="1352"/>
                        <a:pt x="399" y="1352"/>
                      </a:cubicBezTo>
                      <a:close/>
                    </a:path>
                  </a:pathLst>
                </a:custGeom>
                <a:grp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87" name="Freeform 718">
                  <a:extLst>
                    <a:ext uri="{FF2B5EF4-FFF2-40B4-BE49-F238E27FC236}">
                      <a16:creationId xmlns="" xmlns:a16="http://schemas.microsoft.com/office/drawing/2014/main" id="{72EB087D-7ACC-4813-9A8F-424562E60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0222" y="2957228"/>
                  <a:ext cx="59267" cy="59268"/>
                </a:xfrm>
                <a:custGeom>
                  <a:avLst/>
                  <a:gdLst>
                    <a:gd name="T0" fmla="*/ 0 w 107"/>
                    <a:gd name="T1" fmla="*/ 2147483647 h 107"/>
                    <a:gd name="T2" fmla="*/ 0 w 107"/>
                    <a:gd name="T3" fmla="*/ 2147483647 h 107"/>
                    <a:gd name="T4" fmla="*/ 2147483647 w 107"/>
                    <a:gd name="T5" fmla="*/ 0 h 107"/>
                    <a:gd name="T6" fmla="*/ 2147483647 w 107"/>
                    <a:gd name="T7" fmla="*/ 2147483647 h 107"/>
                    <a:gd name="T8" fmla="*/ 2147483647 w 107"/>
                    <a:gd name="T9" fmla="*/ 2147483647 h 107"/>
                    <a:gd name="T10" fmla="*/ 0 w 107"/>
                    <a:gd name="T11" fmla="*/ 2147483647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107"/>
                    <a:gd name="T20" fmla="*/ 107 w 107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107">
                      <a:moveTo>
                        <a:pt x="0" y="54"/>
                      </a:moveTo>
                      <a:lnTo>
                        <a:pt x="0" y="54"/>
                      </a:ln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3" y="0"/>
                        <a:pt x="107" y="24"/>
                        <a:pt x="107" y="54"/>
                      </a:cubicBezTo>
                      <a:cubicBezTo>
                        <a:pt x="107" y="83"/>
                        <a:pt x="83" y="107"/>
                        <a:pt x="53" y="107"/>
                      </a:cubicBezTo>
                      <a:cubicBezTo>
                        <a:pt x="24" y="107"/>
                        <a:pt x="0" y="83"/>
                        <a:pt x="0" y="54"/>
                      </a:cubicBezTo>
                      <a:close/>
                    </a:path>
                  </a:pathLst>
                </a:custGeom>
                <a:grp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  <a:sym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90" name="Group 119">
            <a:extLst>
              <a:ext uri="{FF2B5EF4-FFF2-40B4-BE49-F238E27FC236}">
                <a16:creationId xmlns="" xmlns:a16="http://schemas.microsoft.com/office/drawing/2014/main" id="{0846DE9A-11A0-47F6-9872-7D36FF30AA66}"/>
              </a:ext>
            </a:extLst>
          </p:cNvPr>
          <p:cNvGrpSpPr/>
          <p:nvPr/>
        </p:nvGrpSpPr>
        <p:grpSpPr>
          <a:xfrm>
            <a:off x="8685246" y="5417944"/>
            <a:ext cx="1221842" cy="1183484"/>
            <a:chOff x="4960938" y="4523803"/>
            <a:chExt cx="838200" cy="822325"/>
          </a:xfrm>
        </p:grpSpPr>
        <p:sp>
          <p:nvSpPr>
            <p:cNvPr id="91" name="椭圆 60">
              <a:extLst>
                <a:ext uri="{FF2B5EF4-FFF2-40B4-BE49-F238E27FC236}">
                  <a16:creationId xmlns="" xmlns:a16="http://schemas.microsoft.com/office/drawing/2014/main" id="{4BCAC99E-3A72-4F78-91CE-75F7E41E7E0A}"/>
                </a:ext>
              </a:extLst>
            </p:cNvPr>
            <p:cNvSpPr/>
            <p:nvPr/>
          </p:nvSpPr>
          <p:spPr>
            <a:xfrm>
              <a:off x="4960938" y="4523803"/>
              <a:ext cx="838200" cy="822325"/>
            </a:xfrm>
            <a:prstGeom prst="ellipse">
              <a:avLst/>
            </a:prstGeom>
            <a:solidFill>
              <a:srgbClr val="666666">
                <a:lumMod val="75000"/>
                <a:alpha val="80000"/>
              </a:srgbClr>
            </a:solidFill>
            <a:ln w="28575" cap="flat" cmpd="sng" algn="ctr">
              <a:solidFill>
                <a:srgbClr val="FFFFFF">
                  <a:alpha val="80000"/>
                </a:srgbClr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  <a:sym typeface="Times New Roman" panose="02020603050405020304" pitchFamily="18" charset="0"/>
              </a:endParaRPr>
            </a:p>
          </p:txBody>
        </p:sp>
        <p:sp>
          <p:nvSpPr>
            <p:cNvPr id="92" name="iconfont-1141-850474">
              <a:extLst>
                <a:ext uri="{FF2B5EF4-FFF2-40B4-BE49-F238E27FC236}">
                  <a16:creationId xmlns="" xmlns:a16="http://schemas.microsoft.com/office/drawing/2014/main" id="{496CE026-FF3D-45AC-8B41-1E1B286A7477}"/>
                </a:ext>
              </a:extLst>
            </p:cNvPr>
            <p:cNvSpPr/>
            <p:nvPr/>
          </p:nvSpPr>
          <p:spPr>
            <a:xfrm rot="16200000">
              <a:off x="5118835" y="4772699"/>
              <a:ext cx="538162" cy="295275"/>
            </a:xfrm>
            <a:custGeom>
              <a:avLst/>
              <a:gdLst>
                <a:gd name="T0" fmla="*/ 12000 w 12800"/>
                <a:gd name="T1" fmla="*/ 2400 h 8800"/>
                <a:gd name="T2" fmla="*/ 12000 w 12800"/>
                <a:gd name="T3" fmla="*/ 800 h 8800"/>
                <a:gd name="T4" fmla="*/ 11200 w 12800"/>
                <a:gd name="T5" fmla="*/ 0 h 8800"/>
                <a:gd name="T6" fmla="*/ 800 w 12800"/>
                <a:gd name="T7" fmla="*/ 0 h 8800"/>
                <a:gd name="T8" fmla="*/ 0 w 12800"/>
                <a:gd name="T9" fmla="*/ 800 h 8800"/>
                <a:gd name="T10" fmla="*/ 0 w 12800"/>
                <a:gd name="T11" fmla="*/ 8000 h 8800"/>
                <a:gd name="T12" fmla="*/ 800 w 12800"/>
                <a:gd name="T13" fmla="*/ 8800 h 8800"/>
                <a:gd name="T14" fmla="*/ 11200 w 12800"/>
                <a:gd name="T15" fmla="*/ 8800 h 8800"/>
                <a:gd name="T16" fmla="*/ 12000 w 12800"/>
                <a:gd name="T17" fmla="*/ 8000 h 8800"/>
                <a:gd name="T18" fmla="*/ 12000 w 12800"/>
                <a:gd name="T19" fmla="*/ 6400 h 8800"/>
                <a:gd name="T20" fmla="*/ 12800 w 12800"/>
                <a:gd name="T21" fmla="*/ 5600 h 8800"/>
                <a:gd name="T22" fmla="*/ 12800 w 12800"/>
                <a:gd name="T23" fmla="*/ 3200 h 8800"/>
                <a:gd name="T24" fmla="*/ 12000 w 12800"/>
                <a:gd name="T25" fmla="*/ 2400 h 8800"/>
                <a:gd name="T26" fmla="*/ 10400 w 12800"/>
                <a:gd name="T27" fmla="*/ 6400 h 8800"/>
                <a:gd name="T28" fmla="*/ 9600 w 12800"/>
                <a:gd name="T29" fmla="*/ 7200 h 8800"/>
                <a:gd name="T30" fmla="*/ 2400 w 12800"/>
                <a:gd name="T31" fmla="*/ 7200 h 8800"/>
                <a:gd name="T32" fmla="*/ 1600 w 12800"/>
                <a:gd name="T33" fmla="*/ 6400 h 8800"/>
                <a:gd name="T34" fmla="*/ 1600 w 12800"/>
                <a:gd name="T35" fmla="*/ 2400 h 8800"/>
                <a:gd name="T36" fmla="*/ 2400 w 12800"/>
                <a:gd name="T37" fmla="*/ 1600 h 8800"/>
                <a:gd name="T38" fmla="*/ 9600 w 12800"/>
                <a:gd name="T39" fmla="*/ 1600 h 8800"/>
                <a:gd name="T40" fmla="*/ 10400 w 12800"/>
                <a:gd name="T41" fmla="*/ 2400 h 8800"/>
                <a:gd name="T42" fmla="*/ 10400 w 12800"/>
                <a:gd name="T43" fmla="*/ 6400 h 8800"/>
                <a:gd name="T44" fmla="*/ 2800 w 12800"/>
                <a:gd name="T45" fmla="*/ 2400 h 8800"/>
                <a:gd name="T46" fmla="*/ 2400 w 12800"/>
                <a:gd name="T47" fmla="*/ 2800 h 8800"/>
                <a:gd name="T48" fmla="*/ 2400 w 12800"/>
                <a:gd name="T49" fmla="*/ 6000 h 8800"/>
                <a:gd name="T50" fmla="*/ 2800 w 12800"/>
                <a:gd name="T51" fmla="*/ 6400 h 8800"/>
                <a:gd name="T52" fmla="*/ 3200 w 12800"/>
                <a:gd name="T53" fmla="*/ 6000 h 8800"/>
                <a:gd name="T54" fmla="*/ 3200 w 12800"/>
                <a:gd name="T55" fmla="*/ 2800 h 8800"/>
                <a:gd name="T56" fmla="*/ 2800 w 12800"/>
                <a:gd name="T57" fmla="*/ 2400 h 8800"/>
                <a:gd name="T58" fmla="*/ 4400 w 12800"/>
                <a:gd name="T59" fmla="*/ 2400 h 8800"/>
                <a:gd name="T60" fmla="*/ 4000 w 12800"/>
                <a:gd name="T61" fmla="*/ 2800 h 8800"/>
                <a:gd name="T62" fmla="*/ 4000 w 12800"/>
                <a:gd name="T63" fmla="*/ 6000 h 8800"/>
                <a:gd name="T64" fmla="*/ 4400 w 12800"/>
                <a:gd name="T65" fmla="*/ 6400 h 8800"/>
                <a:gd name="T66" fmla="*/ 4800 w 12800"/>
                <a:gd name="T67" fmla="*/ 6000 h 8800"/>
                <a:gd name="T68" fmla="*/ 4800 w 12800"/>
                <a:gd name="T69" fmla="*/ 2800 h 8800"/>
                <a:gd name="T70" fmla="*/ 4400 w 12800"/>
                <a:gd name="T71" fmla="*/ 2400 h 8800"/>
                <a:gd name="T72" fmla="*/ 6000 w 12800"/>
                <a:gd name="T73" fmla="*/ 2400 h 8800"/>
                <a:gd name="T74" fmla="*/ 5600 w 12800"/>
                <a:gd name="T75" fmla="*/ 2800 h 8800"/>
                <a:gd name="T76" fmla="*/ 5600 w 12800"/>
                <a:gd name="T77" fmla="*/ 6000 h 8800"/>
                <a:gd name="T78" fmla="*/ 6000 w 12800"/>
                <a:gd name="T79" fmla="*/ 6400 h 8800"/>
                <a:gd name="T80" fmla="*/ 6400 w 12800"/>
                <a:gd name="T81" fmla="*/ 6000 h 8800"/>
                <a:gd name="T82" fmla="*/ 6400 w 12800"/>
                <a:gd name="T83" fmla="*/ 2800 h 8800"/>
                <a:gd name="T84" fmla="*/ 6000 w 12800"/>
                <a:gd name="T85" fmla="*/ 2400 h 8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00" h="8800">
                  <a:moveTo>
                    <a:pt x="12000" y="2400"/>
                  </a:moveTo>
                  <a:lnTo>
                    <a:pt x="12000" y="800"/>
                  </a:lnTo>
                  <a:cubicBezTo>
                    <a:pt x="12000" y="358"/>
                    <a:pt x="11642" y="0"/>
                    <a:pt x="11200" y="0"/>
                  </a:cubicBezTo>
                  <a:lnTo>
                    <a:pt x="800" y="0"/>
                  </a:lnTo>
                  <a:cubicBezTo>
                    <a:pt x="358" y="0"/>
                    <a:pt x="0" y="358"/>
                    <a:pt x="0" y="800"/>
                  </a:cubicBezTo>
                  <a:lnTo>
                    <a:pt x="0" y="8000"/>
                  </a:lnTo>
                  <a:cubicBezTo>
                    <a:pt x="0" y="8442"/>
                    <a:pt x="358" y="8800"/>
                    <a:pt x="800" y="8800"/>
                  </a:cubicBezTo>
                  <a:lnTo>
                    <a:pt x="11200" y="8800"/>
                  </a:lnTo>
                  <a:cubicBezTo>
                    <a:pt x="11642" y="8800"/>
                    <a:pt x="12000" y="8442"/>
                    <a:pt x="12000" y="8000"/>
                  </a:cubicBezTo>
                  <a:lnTo>
                    <a:pt x="12000" y="6400"/>
                  </a:lnTo>
                  <a:cubicBezTo>
                    <a:pt x="12442" y="6400"/>
                    <a:pt x="12800" y="6042"/>
                    <a:pt x="12800" y="5600"/>
                  </a:cubicBezTo>
                  <a:lnTo>
                    <a:pt x="12800" y="3200"/>
                  </a:lnTo>
                  <a:cubicBezTo>
                    <a:pt x="12800" y="2758"/>
                    <a:pt x="12442" y="2400"/>
                    <a:pt x="12000" y="2400"/>
                  </a:cubicBezTo>
                  <a:close/>
                  <a:moveTo>
                    <a:pt x="10400" y="6400"/>
                  </a:moveTo>
                  <a:cubicBezTo>
                    <a:pt x="10400" y="6842"/>
                    <a:pt x="10042" y="7200"/>
                    <a:pt x="9600" y="7200"/>
                  </a:cubicBezTo>
                  <a:lnTo>
                    <a:pt x="2400" y="7200"/>
                  </a:lnTo>
                  <a:cubicBezTo>
                    <a:pt x="1958" y="7200"/>
                    <a:pt x="1600" y="6842"/>
                    <a:pt x="1600" y="6400"/>
                  </a:cubicBezTo>
                  <a:lnTo>
                    <a:pt x="1600" y="2400"/>
                  </a:lnTo>
                  <a:cubicBezTo>
                    <a:pt x="1600" y="1958"/>
                    <a:pt x="1958" y="1600"/>
                    <a:pt x="2400" y="1600"/>
                  </a:cubicBezTo>
                  <a:lnTo>
                    <a:pt x="9600" y="1600"/>
                  </a:lnTo>
                  <a:cubicBezTo>
                    <a:pt x="10042" y="1600"/>
                    <a:pt x="10400" y="1958"/>
                    <a:pt x="10400" y="2400"/>
                  </a:cubicBezTo>
                  <a:lnTo>
                    <a:pt x="10400" y="6400"/>
                  </a:lnTo>
                  <a:close/>
                  <a:moveTo>
                    <a:pt x="2800" y="2400"/>
                  </a:moveTo>
                  <a:cubicBezTo>
                    <a:pt x="2579" y="2400"/>
                    <a:pt x="2400" y="2579"/>
                    <a:pt x="2400" y="2800"/>
                  </a:cubicBezTo>
                  <a:lnTo>
                    <a:pt x="2400" y="6000"/>
                  </a:lnTo>
                  <a:cubicBezTo>
                    <a:pt x="2400" y="6221"/>
                    <a:pt x="2579" y="6400"/>
                    <a:pt x="2800" y="6400"/>
                  </a:cubicBezTo>
                  <a:cubicBezTo>
                    <a:pt x="3021" y="6400"/>
                    <a:pt x="3200" y="6221"/>
                    <a:pt x="3200" y="6000"/>
                  </a:cubicBezTo>
                  <a:lnTo>
                    <a:pt x="3200" y="2800"/>
                  </a:lnTo>
                  <a:cubicBezTo>
                    <a:pt x="3200" y="2579"/>
                    <a:pt x="3021" y="2400"/>
                    <a:pt x="2800" y="2400"/>
                  </a:cubicBezTo>
                  <a:close/>
                  <a:moveTo>
                    <a:pt x="4400" y="2400"/>
                  </a:moveTo>
                  <a:cubicBezTo>
                    <a:pt x="4179" y="2400"/>
                    <a:pt x="4000" y="2579"/>
                    <a:pt x="4000" y="2800"/>
                  </a:cubicBezTo>
                  <a:lnTo>
                    <a:pt x="4000" y="6000"/>
                  </a:lnTo>
                  <a:cubicBezTo>
                    <a:pt x="4000" y="6221"/>
                    <a:pt x="4179" y="6400"/>
                    <a:pt x="4400" y="6400"/>
                  </a:cubicBezTo>
                  <a:cubicBezTo>
                    <a:pt x="4621" y="6400"/>
                    <a:pt x="4800" y="6221"/>
                    <a:pt x="4800" y="6000"/>
                  </a:cubicBezTo>
                  <a:lnTo>
                    <a:pt x="4800" y="2800"/>
                  </a:lnTo>
                  <a:cubicBezTo>
                    <a:pt x="4800" y="2579"/>
                    <a:pt x="4621" y="2400"/>
                    <a:pt x="4400" y="2400"/>
                  </a:cubicBezTo>
                  <a:close/>
                  <a:moveTo>
                    <a:pt x="6000" y="2400"/>
                  </a:moveTo>
                  <a:cubicBezTo>
                    <a:pt x="5779" y="2400"/>
                    <a:pt x="5600" y="2579"/>
                    <a:pt x="5600" y="2800"/>
                  </a:cubicBezTo>
                  <a:lnTo>
                    <a:pt x="5600" y="6000"/>
                  </a:lnTo>
                  <a:cubicBezTo>
                    <a:pt x="5600" y="6221"/>
                    <a:pt x="5779" y="6400"/>
                    <a:pt x="6000" y="6400"/>
                  </a:cubicBezTo>
                  <a:cubicBezTo>
                    <a:pt x="6221" y="6400"/>
                    <a:pt x="6400" y="6221"/>
                    <a:pt x="6400" y="6000"/>
                  </a:cubicBezTo>
                  <a:lnTo>
                    <a:pt x="6400" y="2800"/>
                  </a:lnTo>
                  <a:cubicBezTo>
                    <a:pt x="6400" y="2579"/>
                    <a:pt x="6221" y="2400"/>
                    <a:pt x="6000" y="2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 w="0"/>
                <a:solidFill>
                  <a:srgbClr val="1D1D1A"/>
                </a:solidFill>
                <a:effectLst>
                  <a:outerShdw blurRad="38100" dist="19050" dir="2700000" algn="tl" rotWithShape="0">
                    <a:srgbClr val="1D1D1A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93" name="组合 57">
            <a:extLst>
              <a:ext uri="{FF2B5EF4-FFF2-40B4-BE49-F238E27FC236}">
                <a16:creationId xmlns="" xmlns:a16="http://schemas.microsoft.com/office/drawing/2014/main" id="{9529E12D-49EC-4BC3-9282-E30819594A97}"/>
              </a:ext>
            </a:extLst>
          </p:cNvPr>
          <p:cNvGrpSpPr>
            <a:grpSpLocks/>
          </p:cNvGrpSpPr>
          <p:nvPr/>
        </p:nvGrpSpPr>
        <p:grpSpPr bwMode="auto">
          <a:xfrm>
            <a:off x="6891011" y="4074937"/>
            <a:ext cx="1168889" cy="1124423"/>
            <a:chOff x="5256054" y="1346776"/>
            <a:chExt cx="720000" cy="720000"/>
          </a:xfrm>
        </p:grpSpPr>
        <p:sp>
          <p:nvSpPr>
            <p:cNvPr id="94" name="椭圆 108">
              <a:extLst>
                <a:ext uri="{FF2B5EF4-FFF2-40B4-BE49-F238E27FC236}">
                  <a16:creationId xmlns="" xmlns:a16="http://schemas.microsoft.com/office/drawing/2014/main" id="{B2FED244-C989-4A5C-A1E4-25AB10C4D8D5}"/>
                </a:ext>
              </a:extLst>
            </p:cNvPr>
            <p:cNvSpPr/>
            <p:nvPr/>
          </p:nvSpPr>
          <p:spPr>
            <a:xfrm>
              <a:off x="5256054" y="1346776"/>
              <a:ext cx="720000" cy="720000"/>
            </a:xfrm>
            <a:prstGeom prst="ellipse">
              <a:avLst/>
            </a:prstGeom>
            <a:solidFill>
              <a:srgbClr val="666666">
                <a:lumMod val="75000"/>
                <a:alpha val="80000"/>
              </a:srgbClr>
            </a:solidFill>
            <a:ln w="28575" cap="flat" cmpd="sng" algn="ctr">
              <a:solidFill>
                <a:srgbClr val="FFFFFF">
                  <a:alpha val="80000"/>
                </a:srgbClr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  <a:sym typeface="Times New Roman" panose="02020603050405020304" pitchFamily="18" charset="0"/>
              </a:endParaRPr>
            </a:p>
          </p:txBody>
        </p:sp>
        <p:grpSp>
          <p:nvGrpSpPr>
            <p:cNvPr id="95" name="组合 26850">
              <a:extLst>
                <a:ext uri="{FF2B5EF4-FFF2-40B4-BE49-F238E27FC236}">
                  <a16:creationId xmlns="" xmlns:a16="http://schemas.microsoft.com/office/drawing/2014/main" id="{6858DE12-BF6D-4C5A-8DA2-087275779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5249" y="1480609"/>
              <a:ext cx="441610" cy="452334"/>
              <a:chOff x="1389063" y="3382963"/>
              <a:chExt cx="423863" cy="442912"/>
            </a:xfrm>
            <a:solidFill>
              <a:srgbClr val="FFFFFF"/>
            </a:solidFill>
          </p:grpSpPr>
          <p:sp>
            <p:nvSpPr>
              <p:cNvPr id="96" name="Freeform 126">
                <a:extLst>
                  <a:ext uri="{FF2B5EF4-FFF2-40B4-BE49-F238E27FC236}">
                    <a16:creationId xmlns="" xmlns:a16="http://schemas.microsoft.com/office/drawing/2014/main" id="{A73538BD-B7A7-414C-BA7C-0F64CAF2F8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5588" y="3536950"/>
                <a:ext cx="163513" cy="163513"/>
              </a:xfrm>
              <a:custGeom>
                <a:avLst/>
                <a:gdLst>
                  <a:gd name="T0" fmla="*/ 2147483646 w 348"/>
                  <a:gd name="T1" fmla="*/ 2147483646 h 348"/>
                  <a:gd name="T2" fmla="*/ 2147483646 w 348"/>
                  <a:gd name="T3" fmla="*/ 2147483646 h 348"/>
                  <a:gd name="T4" fmla="*/ 2147483646 w 348"/>
                  <a:gd name="T5" fmla="*/ 2147483646 h 348"/>
                  <a:gd name="T6" fmla="*/ 2147483646 w 348"/>
                  <a:gd name="T7" fmla="*/ 2147483646 h 348"/>
                  <a:gd name="T8" fmla="*/ 2147483646 w 348"/>
                  <a:gd name="T9" fmla="*/ 2147483646 h 348"/>
                  <a:gd name="T10" fmla="*/ 2147483646 w 348"/>
                  <a:gd name="T11" fmla="*/ 2147483646 h 348"/>
                  <a:gd name="T12" fmla="*/ 2147483646 w 348"/>
                  <a:gd name="T13" fmla="*/ 2147483646 h 348"/>
                  <a:gd name="T14" fmla="*/ 2147483646 w 348"/>
                  <a:gd name="T15" fmla="*/ 2147483646 h 348"/>
                  <a:gd name="T16" fmla="*/ 0 w 348"/>
                  <a:gd name="T17" fmla="*/ 2147483646 h 348"/>
                  <a:gd name="T18" fmla="*/ 2147483646 w 348"/>
                  <a:gd name="T19" fmla="*/ 0 h 348"/>
                  <a:gd name="T20" fmla="*/ 2147483646 w 348"/>
                  <a:gd name="T21" fmla="*/ 2147483646 h 348"/>
                  <a:gd name="T22" fmla="*/ 2147483646 w 348"/>
                  <a:gd name="T23" fmla="*/ 2147483646 h 3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48" h="348">
                    <a:moveTo>
                      <a:pt x="174" y="29"/>
                    </a:moveTo>
                    <a:lnTo>
                      <a:pt x="174" y="29"/>
                    </a:lnTo>
                    <a:cubicBezTo>
                      <a:pt x="94" y="29"/>
                      <a:pt x="28" y="94"/>
                      <a:pt x="28" y="174"/>
                    </a:cubicBezTo>
                    <a:cubicBezTo>
                      <a:pt x="28" y="254"/>
                      <a:pt x="94" y="320"/>
                      <a:pt x="174" y="320"/>
                    </a:cubicBezTo>
                    <a:cubicBezTo>
                      <a:pt x="254" y="320"/>
                      <a:pt x="319" y="254"/>
                      <a:pt x="319" y="174"/>
                    </a:cubicBezTo>
                    <a:cubicBezTo>
                      <a:pt x="319" y="94"/>
                      <a:pt x="254" y="29"/>
                      <a:pt x="174" y="29"/>
                    </a:cubicBezTo>
                    <a:close/>
                    <a:moveTo>
                      <a:pt x="174" y="348"/>
                    </a:moveTo>
                    <a:lnTo>
                      <a:pt x="174" y="348"/>
                    </a:lnTo>
                    <a:cubicBezTo>
                      <a:pt x="78" y="348"/>
                      <a:pt x="0" y="270"/>
                      <a:pt x="0" y="174"/>
                    </a:cubicBezTo>
                    <a:cubicBezTo>
                      <a:pt x="0" y="78"/>
                      <a:pt x="78" y="0"/>
                      <a:pt x="174" y="0"/>
                    </a:cubicBezTo>
                    <a:cubicBezTo>
                      <a:pt x="270" y="0"/>
                      <a:pt x="348" y="78"/>
                      <a:pt x="348" y="174"/>
                    </a:cubicBezTo>
                    <a:cubicBezTo>
                      <a:pt x="348" y="270"/>
                      <a:pt x="270" y="348"/>
                      <a:pt x="174" y="348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7" name="Freeform 127">
                <a:extLst>
                  <a:ext uri="{FF2B5EF4-FFF2-40B4-BE49-F238E27FC236}">
                    <a16:creationId xmlns="" xmlns:a16="http://schemas.microsoft.com/office/drawing/2014/main" id="{6868144F-E588-4711-9B9B-0995393BA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038" y="3503613"/>
                <a:ext cx="57150" cy="230188"/>
              </a:xfrm>
              <a:custGeom>
                <a:avLst/>
                <a:gdLst>
                  <a:gd name="T0" fmla="*/ 2147483646 w 122"/>
                  <a:gd name="T1" fmla="*/ 2147483646 h 490"/>
                  <a:gd name="T2" fmla="*/ 2147483646 w 122"/>
                  <a:gd name="T3" fmla="*/ 2147483646 h 490"/>
                  <a:gd name="T4" fmla="*/ 2147483646 w 122"/>
                  <a:gd name="T5" fmla="*/ 2147483646 h 490"/>
                  <a:gd name="T6" fmla="*/ 0 w 122"/>
                  <a:gd name="T7" fmla="*/ 2147483646 h 490"/>
                  <a:gd name="T8" fmla="*/ 2147483646 w 122"/>
                  <a:gd name="T9" fmla="*/ 2147483646 h 490"/>
                  <a:gd name="T10" fmla="*/ 2147483646 w 122"/>
                  <a:gd name="T11" fmla="*/ 2147483646 h 490"/>
                  <a:gd name="T12" fmla="*/ 2147483646 w 122"/>
                  <a:gd name="T13" fmla="*/ 2147483646 h 490"/>
                  <a:gd name="T14" fmla="*/ 2147483646 w 122"/>
                  <a:gd name="T15" fmla="*/ 2147483646 h 490"/>
                  <a:gd name="T16" fmla="*/ 2147483646 w 122"/>
                  <a:gd name="T17" fmla="*/ 2147483646 h 490"/>
                  <a:gd name="T18" fmla="*/ 2147483646 w 122"/>
                  <a:gd name="T19" fmla="*/ 2147483646 h 490"/>
                  <a:gd name="T20" fmla="*/ 2147483646 w 122"/>
                  <a:gd name="T21" fmla="*/ 2147483646 h 4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2" h="490">
                    <a:moveTo>
                      <a:pt x="106" y="490"/>
                    </a:moveTo>
                    <a:lnTo>
                      <a:pt x="106" y="490"/>
                    </a:lnTo>
                    <a:cubicBezTo>
                      <a:pt x="102" y="490"/>
                      <a:pt x="98" y="489"/>
                      <a:pt x="96" y="486"/>
                    </a:cubicBezTo>
                    <a:cubicBezTo>
                      <a:pt x="34" y="420"/>
                      <a:pt x="0" y="335"/>
                      <a:pt x="0" y="246"/>
                    </a:cubicBezTo>
                    <a:cubicBezTo>
                      <a:pt x="0" y="157"/>
                      <a:pt x="34" y="72"/>
                      <a:pt x="96" y="6"/>
                    </a:cubicBezTo>
                    <a:cubicBezTo>
                      <a:pt x="101" y="0"/>
                      <a:pt x="110" y="0"/>
                      <a:pt x="116" y="6"/>
                    </a:cubicBezTo>
                    <a:cubicBezTo>
                      <a:pt x="122" y="11"/>
                      <a:pt x="122" y="20"/>
                      <a:pt x="116" y="26"/>
                    </a:cubicBezTo>
                    <a:cubicBezTo>
                      <a:pt x="60" y="86"/>
                      <a:pt x="29" y="164"/>
                      <a:pt x="29" y="246"/>
                    </a:cubicBezTo>
                    <a:cubicBezTo>
                      <a:pt x="29" y="328"/>
                      <a:pt x="60" y="406"/>
                      <a:pt x="116" y="466"/>
                    </a:cubicBezTo>
                    <a:cubicBezTo>
                      <a:pt x="122" y="472"/>
                      <a:pt x="122" y="481"/>
                      <a:pt x="116" y="486"/>
                    </a:cubicBezTo>
                    <a:cubicBezTo>
                      <a:pt x="113" y="489"/>
                      <a:pt x="109" y="490"/>
                      <a:pt x="106" y="490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8" name="Freeform 128">
                <a:extLst>
                  <a:ext uri="{FF2B5EF4-FFF2-40B4-BE49-F238E27FC236}">
                    <a16:creationId xmlns="" xmlns:a16="http://schemas.microsoft.com/office/drawing/2014/main" id="{0A23D56B-17B2-4941-A9EA-2D041564B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625" y="3643313"/>
                <a:ext cx="79375" cy="111125"/>
              </a:xfrm>
              <a:custGeom>
                <a:avLst/>
                <a:gdLst>
                  <a:gd name="T0" fmla="*/ 2147483646 w 168"/>
                  <a:gd name="T1" fmla="*/ 2147483646 h 237"/>
                  <a:gd name="T2" fmla="*/ 2147483646 w 168"/>
                  <a:gd name="T3" fmla="*/ 2147483646 h 237"/>
                  <a:gd name="T4" fmla="*/ 2147483646 w 168"/>
                  <a:gd name="T5" fmla="*/ 2147483646 h 237"/>
                  <a:gd name="T6" fmla="*/ 2147483646 w 168"/>
                  <a:gd name="T7" fmla="*/ 2147483646 h 237"/>
                  <a:gd name="T8" fmla="*/ 2147483646 w 168"/>
                  <a:gd name="T9" fmla="*/ 2147483646 h 237"/>
                  <a:gd name="T10" fmla="*/ 2147483646 w 168"/>
                  <a:gd name="T11" fmla="*/ 2147483646 h 237"/>
                  <a:gd name="T12" fmla="*/ 2147483646 w 168"/>
                  <a:gd name="T13" fmla="*/ 2147483646 h 237"/>
                  <a:gd name="T14" fmla="*/ 2147483646 w 168"/>
                  <a:gd name="T15" fmla="*/ 2147483646 h 237"/>
                  <a:gd name="T16" fmla="*/ 2147483646 w 168"/>
                  <a:gd name="T17" fmla="*/ 2147483646 h 2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8" h="237">
                    <a:moveTo>
                      <a:pt x="152" y="237"/>
                    </a:moveTo>
                    <a:lnTo>
                      <a:pt x="152" y="237"/>
                    </a:lnTo>
                    <a:cubicBezTo>
                      <a:pt x="149" y="237"/>
                      <a:pt x="146" y="236"/>
                      <a:pt x="144" y="234"/>
                    </a:cubicBezTo>
                    <a:cubicBezTo>
                      <a:pt x="71" y="183"/>
                      <a:pt x="20" y="107"/>
                      <a:pt x="2" y="19"/>
                    </a:cubicBezTo>
                    <a:cubicBezTo>
                      <a:pt x="0" y="11"/>
                      <a:pt x="5" y="3"/>
                      <a:pt x="13" y="2"/>
                    </a:cubicBezTo>
                    <a:cubicBezTo>
                      <a:pt x="21" y="0"/>
                      <a:pt x="29" y="5"/>
                      <a:pt x="30" y="13"/>
                    </a:cubicBezTo>
                    <a:cubicBezTo>
                      <a:pt x="47" y="94"/>
                      <a:pt x="93" y="164"/>
                      <a:pt x="160" y="211"/>
                    </a:cubicBezTo>
                    <a:cubicBezTo>
                      <a:pt x="167" y="215"/>
                      <a:pt x="168" y="224"/>
                      <a:pt x="164" y="231"/>
                    </a:cubicBezTo>
                    <a:cubicBezTo>
                      <a:pt x="161" y="235"/>
                      <a:pt x="157" y="237"/>
                      <a:pt x="152" y="237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9" name="Freeform 129">
                <a:extLst>
                  <a:ext uri="{FF2B5EF4-FFF2-40B4-BE49-F238E27FC236}">
                    <a16:creationId xmlns="" xmlns:a16="http://schemas.microsoft.com/office/drawing/2014/main" id="{E5E5E47A-8602-496C-AF0B-92F650E6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763" y="3705225"/>
                <a:ext cx="85725" cy="68263"/>
              </a:xfrm>
              <a:custGeom>
                <a:avLst/>
                <a:gdLst>
                  <a:gd name="T0" fmla="*/ 2147483646 w 184"/>
                  <a:gd name="T1" fmla="*/ 2147483646 h 145"/>
                  <a:gd name="T2" fmla="*/ 2147483646 w 184"/>
                  <a:gd name="T3" fmla="*/ 2147483646 h 145"/>
                  <a:gd name="T4" fmla="*/ 2147483646 w 184"/>
                  <a:gd name="T5" fmla="*/ 2147483646 h 145"/>
                  <a:gd name="T6" fmla="*/ 2147483646 w 184"/>
                  <a:gd name="T7" fmla="*/ 2147483646 h 145"/>
                  <a:gd name="T8" fmla="*/ 2147483646 w 184"/>
                  <a:gd name="T9" fmla="*/ 2147483646 h 145"/>
                  <a:gd name="T10" fmla="*/ 2147483646 w 184"/>
                  <a:gd name="T11" fmla="*/ 2147483646 h 145"/>
                  <a:gd name="T12" fmla="*/ 2147483646 w 184"/>
                  <a:gd name="T13" fmla="*/ 2147483646 h 145"/>
                  <a:gd name="T14" fmla="*/ 2147483646 w 184"/>
                  <a:gd name="T15" fmla="*/ 2147483646 h 145"/>
                  <a:gd name="T16" fmla="*/ 2147483646 w 184"/>
                  <a:gd name="T17" fmla="*/ 2147483646 h 1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4" h="145">
                    <a:moveTo>
                      <a:pt x="16" y="145"/>
                    </a:moveTo>
                    <a:lnTo>
                      <a:pt x="16" y="145"/>
                    </a:lnTo>
                    <a:cubicBezTo>
                      <a:pt x="11" y="145"/>
                      <a:pt x="5" y="141"/>
                      <a:pt x="3" y="135"/>
                    </a:cubicBezTo>
                    <a:cubicBezTo>
                      <a:pt x="0" y="128"/>
                      <a:pt x="4" y="120"/>
                      <a:pt x="11" y="117"/>
                    </a:cubicBezTo>
                    <a:cubicBezTo>
                      <a:pt x="69" y="95"/>
                      <a:pt x="119" y="58"/>
                      <a:pt x="157" y="8"/>
                    </a:cubicBezTo>
                    <a:cubicBezTo>
                      <a:pt x="161" y="1"/>
                      <a:pt x="170" y="0"/>
                      <a:pt x="177" y="5"/>
                    </a:cubicBezTo>
                    <a:cubicBezTo>
                      <a:pt x="183" y="10"/>
                      <a:pt x="184" y="19"/>
                      <a:pt x="180" y="25"/>
                    </a:cubicBezTo>
                    <a:cubicBezTo>
                      <a:pt x="139" y="79"/>
                      <a:pt x="84" y="120"/>
                      <a:pt x="21" y="144"/>
                    </a:cubicBezTo>
                    <a:cubicBezTo>
                      <a:pt x="20" y="144"/>
                      <a:pt x="18" y="145"/>
                      <a:pt x="16" y="145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0" name="Freeform 130">
                <a:extLst>
                  <a:ext uri="{FF2B5EF4-FFF2-40B4-BE49-F238E27FC236}">
                    <a16:creationId xmlns="" xmlns:a16="http://schemas.microsoft.com/office/drawing/2014/main" id="{5C9B4533-23A2-43B3-834D-285CFDFDE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888" y="3743325"/>
                <a:ext cx="47625" cy="30163"/>
              </a:xfrm>
              <a:custGeom>
                <a:avLst/>
                <a:gdLst>
                  <a:gd name="T0" fmla="*/ 2147483646 w 99"/>
                  <a:gd name="T1" fmla="*/ 2147483646 h 64"/>
                  <a:gd name="T2" fmla="*/ 2147483646 w 99"/>
                  <a:gd name="T3" fmla="*/ 2147483646 h 64"/>
                  <a:gd name="T4" fmla="*/ 2147483646 w 99"/>
                  <a:gd name="T5" fmla="*/ 2147483646 h 64"/>
                  <a:gd name="T6" fmla="*/ 2147483646 w 99"/>
                  <a:gd name="T7" fmla="*/ 2147483646 h 64"/>
                  <a:gd name="T8" fmla="*/ 2147483646 w 99"/>
                  <a:gd name="T9" fmla="*/ 2147483646 h 64"/>
                  <a:gd name="T10" fmla="*/ 2147483646 w 99"/>
                  <a:gd name="T11" fmla="*/ 2147483646 h 64"/>
                  <a:gd name="T12" fmla="*/ 2147483646 w 99"/>
                  <a:gd name="T13" fmla="*/ 2147483646 h 64"/>
                  <a:gd name="T14" fmla="*/ 2147483646 w 99"/>
                  <a:gd name="T15" fmla="*/ 2147483646 h 64"/>
                  <a:gd name="T16" fmla="*/ 2147483646 w 99"/>
                  <a:gd name="T17" fmla="*/ 2147483646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83" y="64"/>
                    </a:moveTo>
                    <a:lnTo>
                      <a:pt x="83" y="64"/>
                    </a:lnTo>
                    <a:cubicBezTo>
                      <a:pt x="81" y="64"/>
                      <a:pt x="79" y="64"/>
                      <a:pt x="77" y="63"/>
                    </a:cubicBezTo>
                    <a:cubicBezTo>
                      <a:pt x="53" y="54"/>
                      <a:pt x="30" y="42"/>
                      <a:pt x="8" y="28"/>
                    </a:cubicBezTo>
                    <a:cubicBezTo>
                      <a:pt x="2" y="24"/>
                      <a:pt x="0" y="15"/>
                      <a:pt x="4" y="8"/>
                    </a:cubicBezTo>
                    <a:cubicBezTo>
                      <a:pt x="8" y="2"/>
                      <a:pt x="17" y="0"/>
                      <a:pt x="24" y="4"/>
                    </a:cubicBezTo>
                    <a:cubicBezTo>
                      <a:pt x="44" y="17"/>
                      <a:pt x="65" y="28"/>
                      <a:pt x="88" y="37"/>
                    </a:cubicBezTo>
                    <a:cubicBezTo>
                      <a:pt x="95" y="39"/>
                      <a:pt x="99" y="48"/>
                      <a:pt x="96" y="55"/>
                    </a:cubicBezTo>
                    <a:cubicBezTo>
                      <a:pt x="94" y="61"/>
                      <a:pt x="88" y="64"/>
                      <a:pt x="83" y="64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1" name="Freeform 131">
                <a:extLst>
                  <a:ext uri="{FF2B5EF4-FFF2-40B4-BE49-F238E27FC236}">
                    <a16:creationId xmlns="" xmlns:a16="http://schemas.microsoft.com/office/drawing/2014/main" id="{9E4A792E-075B-4B56-856A-2DE2A27CA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675" y="3505200"/>
                <a:ext cx="55563" cy="225425"/>
              </a:xfrm>
              <a:custGeom>
                <a:avLst/>
                <a:gdLst>
                  <a:gd name="T0" fmla="*/ 2147483646 w 117"/>
                  <a:gd name="T1" fmla="*/ 2147483646 h 480"/>
                  <a:gd name="T2" fmla="*/ 2147483646 w 117"/>
                  <a:gd name="T3" fmla="*/ 2147483646 h 480"/>
                  <a:gd name="T4" fmla="*/ 2147483646 w 117"/>
                  <a:gd name="T5" fmla="*/ 2147483646 h 480"/>
                  <a:gd name="T6" fmla="*/ 2147483646 w 117"/>
                  <a:gd name="T7" fmla="*/ 2147483646 h 480"/>
                  <a:gd name="T8" fmla="*/ 2147483646 w 117"/>
                  <a:gd name="T9" fmla="*/ 2147483646 h 480"/>
                  <a:gd name="T10" fmla="*/ 2147483646 w 117"/>
                  <a:gd name="T11" fmla="*/ 2147483646 h 480"/>
                  <a:gd name="T12" fmla="*/ 2147483646 w 117"/>
                  <a:gd name="T13" fmla="*/ 2147483646 h 480"/>
                  <a:gd name="T14" fmla="*/ 2147483646 w 117"/>
                  <a:gd name="T15" fmla="*/ 2147483646 h 480"/>
                  <a:gd name="T16" fmla="*/ 2147483646 w 117"/>
                  <a:gd name="T17" fmla="*/ 2147483646 h 480"/>
                  <a:gd name="T18" fmla="*/ 2147483646 w 117"/>
                  <a:gd name="T19" fmla="*/ 2147483646 h 480"/>
                  <a:gd name="T20" fmla="*/ 2147483646 w 117"/>
                  <a:gd name="T21" fmla="*/ 2147483646 h 4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" h="480">
                    <a:moveTo>
                      <a:pt x="16" y="480"/>
                    </a:moveTo>
                    <a:lnTo>
                      <a:pt x="16" y="480"/>
                    </a:lnTo>
                    <a:cubicBezTo>
                      <a:pt x="12" y="480"/>
                      <a:pt x="9" y="479"/>
                      <a:pt x="6" y="476"/>
                    </a:cubicBezTo>
                    <a:cubicBezTo>
                      <a:pt x="0" y="471"/>
                      <a:pt x="0" y="462"/>
                      <a:pt x="5" y="456"/>
                    </a:cubicBezTo>
                    <a:cubicBezTo>
                      <a:pt x="59" y="397"/>
                      <a:pt x="88" y="320"/>
                      <a:pt x="88" y="241"/>
                    </a:cubicBezTo>
                    <a:cubicBezTo>
                      <a:pt x="88" y="162"/>
                      <a:pt x="59" y="85"/>
                      <a:pt x="5" y="26"/>
                    </a:cubicBezTo>
                    <a:cubicBezTo>
                      <a:pt x="0" y="20"/>
                      <a:pt x="0" y="11"/>
                      <a:pt x="6" y="6"/>
                    </a:cubicBezTo>
                    <a:cubicBezTo>
                      <a:pt x="12" y="0"/>
                      <a:pt x="21" y="1"/>
                      <a:pt x="26" y="7"/>
                    </a:cubicBezTo>
                    <a:cubicBezTo>
                      <a:pt x="85" y="71"/>
                      <a:pt x="117" y="155"/>
                      <a:pt x="117" y="241"/>
                    </a:cubicBezTo>
                    <a:cubicBezTo>
                      <a:pt x="117" y="327"/>
                      <a:pt x="85" y="411"/>
                      <a:pt x="26" y="475"/>
                    </a:cubicBezTo>
                    <a:cubicBezTo>
                      <a:pt x="24" y="478"/>
                      <a:pt x="20" y="480"/>
                      <a:pt x="16" y="480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2" name="Freeform 132">
                <a:extLst>
                  <a:ext uri="{FF2B5EF4-FFF2-40B4-BE49-F238E27FC236}">
                    <a16:creationId xmlns="" xmlns:a16="http://schemas.microsoft.com/office/drawing/2014/main" id="{201B3409-DCB5-4411-B885-DFF049EDB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675" y="3505200"/>
                <a:ext cx="55563" cy="225425"/>
              </a:xfrm>
              <a:custGeom>
                <a:avLst/>
                <a:gdLst>
                  <a:gd name="T0" fmla="*/ 2147483646 w 117"/>
                  <a:gd name="T1" fmla="*/ 2147483646 h 480"/>
                  <a:gd name="T2" fmla="*/ 2147483646 w 117"/>
                  <a:gd name="T3" fmla="*/ 2147483646 h 480"/>
                  <a:gd name="T4" fmla="*/ 2147483646 w 117"/>
                  <a:gd name="T5" fmla="*/ 2147483646 h 480"/>
                  <a:gd name="T6" fmla="*/ 2147483646 w 117"/>
                  <a:gd name="T7" fmla="*/ 2147483646 h 480"/>
                  <a:gd name="T8" fmla="*/ 2147483646 w 117"/>
                  <a:gd name="T9" fmla="*/ 2147483646 h 480"/>
                  <a:gd name="T10" fmla="*/ 2147483646 w 117"/>
                  <a:gd name="T11" fmla="*/ 2147483646 h 480"/>
                  <a:gd name="T12" fmla="*/ 2147483646 w 117"/>
                  <a:gd name="T13" fmla="*/ 2147483646 h 480"/>
                  <a:gd name="T14" fmla="*/ 2147483646 w 117"/>
                  <a:gd name="T15" fmla="*/ 2147483646 h 480"/>
                  <a:gd name="T16" fmla="*/ 2147483646 w 117"/>
                  <a:gd name="T17" fmla="*/ 2147483646 h 480"/>
                  <a:gd name="T18" fmla="*/ 2147483646 w 117"/>
                  <a:gd name="T19" fmla="*/ 2147483646 h 480"/>
                  <a:gd name="T20" fmla="*/ 2147483646 w 117"/>
                  <a:gd name="T21" fmla="*/ 2147483646 h 4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" h="480">
                    <a:moveTo>
                      <a:pt x="16" y="480"/>
                    </a:moveTo>
                    <a:lnTo>
                      <a:pt x="16" y="480"/>
                    </a:lnTo>
                    <a:cubicBezTo>
                      <a:pt x="12" y="480"/>
                      <a:pt x="9" y="479"/>
                      <a:pt x="6" y="476"/>
                    </a:cubicBezTo>
                    <a:cubicBezTo>
                      <a:pt x="0" y="471"/>
                      <a:pt x="0" y="462"/>
                      <a:pt x="5" y="456"/>
                    </a:cubicBezTo>
                    <a:cubicBezTo>
                      <a:pt x="59" y="397"/>
                      <a:pt x="88" y="320"/>
                      <a:pt x="88" y="241"/>
                    </a:cubicBezTo>
                    <a:cubicBezTo>
                      <a:pt x="88" y="162"/>
                      <a:pt x="59" y="85"/>
                      <a:pt x="5" y="26"/>
                    </a:cubicBezTo>
                    <a:cubicBezTo>
                      <a:pt x="0" y="20"/>
                      <a:pt x="0" y="11"/>
                      <a:pt x="6" y="6"/>
                    </a:cubicBezTo>
                    <a:cubicBezTo>
                      <a:pt x="12" y="0"/>
                      <a:pt x="21" y="1"/>
                      <a:pt x="26" y="7"/>
                    </a:cubicBezTo>
                    <a:cubicBezTo>
                      <a:pt x="85" y="71"/>
                      <a:pt x="117" y="155"/>
                      <a:pt x="117" y="241"/>
                    </a:cubicBezTo>
                    <a:cubicBezTo>
                      <a:pt x="117" y="327"/>
                      <a:pt x="85" y="411"/>
                      <a:pt x="26" y="475"/>
                    </a:cubicBezTo>
                    <a:cubicBezTo>
                      <a:pt x="24" y="478"/>
                      <a:pt x="20" y="480"/>
                      <a:pt x="16" y="480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3" name="Freeform 133">
                <a:extLst>
                  <a:ext uri="{FF2B5EF4-FFF2-40B4-BE49-F238E27FC236}">
                    <a16:creationId xmlns="" xmlns:a16="http://schemas.microsoft.com/office/drawing/2014/main" id="{878FC92A-8F4D-4E72-9385-3F9D4313C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938" y="3470275"/>
                <a:ext cx="136525" cy="230188"/>
              </a:xfrm>
              <a:custGeom>
                <a:avLst/>
                <a:gdLst>
                  <a:gd name="T0" fmla="*/ 2147483646 w 293"/>
                  <a:gd name="T1" fmla="*/ 2147483646 h 488"/>
                  <a:gd name="T2" fmla="*/ 2147483646 w 293"/>
                  <a:gd name="T3" fmla="*/ 2147483646 h 488"/>
                  <a:gd name="T4" fmla="*/ 0 w 293"/>
                  <a:gd name="T5" fmla="*/ 2147483646 h 488"/>
                  <a:gd name="T6" fmla="*/ 2147483646 w 293"/>
                  <a:gd name="T7" fmla="*/ 2147483646 h 488"/>
                  <a:gd name="T8" fmla="*/ 2147483646 w 293"/>
                  <a:gd name="T9" fmla="*/ 2147483646 h 488"/>
                  <a:gd name="T10" fmla="*/ 2147483646 w 293"/>
                  <a:gd name="T11" fmla="*/ 2147483646 h 488"/>
                  <a:gd name="T12" fmla="*/ 2147483646 w 293"/>
                  <a:gd name="T13" fmla="*/ 2147483646 h 488"/>
                  <a:gd name="T14" fmla="*/ 2147483646 w 293"/>
                  <a:gd name="T15" fmla="*/ 2147483646 h 4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93" h="488">
                    <a:moveTo>
                      <a:pt x="14" y="488"/>
                    </a:moveTo>
                    <a:lnTo>
                      <a:pt x="14" y="488"/>
                    </a:lnTo>
                    <a:cubicBezTo>
                      <a:pt x="6" y="488"/>
                      <a:pt x="0" y="482"/>
                      <a:pt x="0" y="474"/>
                    </a:cubicBezTo>
                    <a:cubicBezTo>
                      <a:pt x="0" y="190"/>
                      <a:pt x="66" y="76"/>
                      <a:pt x="272" y="2"/>
                    </a:cubicBezTo>
                    <a:cubicBezTo>
                      <a:pt x="280" y="0"/>
                      <a:pt x="288" y="3"/>
                      <a:pt x="290" y="11"/>
                    </a:cubicBezTo>
                    <a:cubicBezTo>
                      <a:pt x="293" y="18"/>
                      <a:pt x="289" y="27"/>
                      <a:pt x="282" y="29"/>
                    </a:cubicBezTo>
                    <a:cubicBezTo>
                      <a:pt x="87" y="98"/>
                      <a:pt x="28" y="202"/>
                      <a:pt x="28" y="474"/>
                    </a:cubicBezTo>
                    <a:cubicBezTo>
                      <a:pt x="28" y="482"/>
                      <a:pt x="22" y="488"/>
                      <a:pt x="14" y="488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4" name="Freeform 134">
                <a:extLst>
                  <a:ext uri="{FF2B5EF4-FFF2-40B4-BE49-F238E27FC236}">
                    <a16:creationId xmlns="" xmlns:a16="http://schemas.microsoft.com/office/drawing/2014/main" id="{A720BA87-F36B-4C5C-A1CE-0595B6316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063" y="3687763"/>
                <a:ext cx="85725" cy="68263"/>
              </a:xfrm>
              <a:custGeom>
                <a:avLst/>
                <a:gdLst>
                  <a:gd name="T0" fmla="*/ 2147483646 w 185"/>
                  <a:gd name="T1" fmla="*/ 2147483646 h 145"/>
                  <a:gd name="T2" fmla="*/ 2147483646 w 185"/>
                  <a:gd name="T3" fmla="*/ 2147483646 h 145"/>
                  <a:gd name="T4" fmla="*/ 0 w 185"/>
                  <a:gd name="T5" fmla="*/ 2147483646 h 145"/>
                  <a:gd name="T6" fmla="*/ 0 w 185"/>
                  <a:gd name="T7" fmla="*/ 0 h 145"/>
                  <a:gd name="T8" fmla="*/ 2147483646 w 185"/>
                  <a:gd name="T9" fmla="*/ 0 h 145"/>
                  <a:gd name="T10" fmla="*/ 2147483646 w 185"/>
                  <a:gd name="T11" fmla="*/ 2147483646 h 145"/>
                  <a:gd name="T12" fmla="*/ 2147483646 w 185"/>
                  <a:gd name="T13" fmla="*/ 2147483646 h 145"/>
                  <a:gd name="T14" fmla="*/ 2147483646 w 185"/>
                  <a:gd name="T15" fmla="*/ 2147483646 h 145"/>
                  <a:gd name="T16" fmla="*/ 2147483646 w 185"/>
                  <a:gd name="T17" fmla="*/ 2147483646 h 145"/>
                  <a:gd name="T18" fmla="*/ 2147483646 w 185"/>
                  <a:gd name="T19" fmla="*/ 2147483646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5" h="145">
                    <a:moveTo>
                      <a:pt x="14" y="145"/>
                    </a:moveTo>
                    <a:lnTo>
                      <a:pt x="14" y="145"/>
                    </a:lnTo>
                    <a:cubicBezTo>
                      <a:pt x="7" y="145"/>
                      <a:pt x="0" y="139"/>
                      <a:pt x="0" y="131"/>
                    </a:cubicBezTo>
                    <a:lnTo>
                      <a:pt x="0" y="0"/>
                    </a:lnTo>
                    <a:lnTo>
                      <a:pt x="170" y="0"/>
                    </a:lnTo>
                    <a:cubicBezTo>
                      <a:pt x="178" y="0"/>
                      <a:pt x="185" y="6"/>
                      <a:pt x="185" y="14"/>
                    </a:cubicBezTo>
                    <a:cubicBezTo>
                      <a:pt x="185" y="22"/>
                      <a:pt x="178" y="28"/>
                      <a:pt x="170" y="28"/>
                    </a:cubicBezTo>
                    <a:lnTo>
                      <a:pt x="29" y="28"/>
                    </a:lnTo>
                    <a:lnTo>
                      <a:pt x="29" y="131"/>
                    </a:lnTo>
                    <a:cubicBezTo>
                      <a:pt x="29" y="139"/>
                      <a:pt x="22" y="145"/>
                      <a:pt x="14" y="145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5" name="Freeform 135">
                <a:extLst>
                  <a:ext uri="{FF2B5EF4-FFF2-40B4-BE49-F238E27FC236}">
                    <a16:creationId xmlns="" xmlns:a16="http://schemas.microsoft.com/office/drawing/2014/main" id="{EBE61093-7426-4EAF-86F2-0BD3185B54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5900" y="3382963"/>
                <a:ext cx="246063" cy="136525"/>
              </a:xfrm>
              <a:custGeom>
                <a:avLst/>
                <a:gdLst>
                  <a:gd name="T0" fmla="*/ 2147483646 w 525"/>
                  <a:gd name="T1" fmla="*/ 2147483646 h 289"/>
                  <a:gd name="T2" fmla="*/ 2147483646 w 525"/>
                  <a:gd name="T3" fmla="*/ 2147483646 h 289"/>
                  <a:gd name="T4" fmla="*/ 2147483646 w 525"/>
                  <a:gd name="T5" fmla="*/ 2147483646 h 289"/>
                  <a:gd name="T6" fmla="*/ 2147483646 w 525"/>
                  <a:gd name="T7" fmla="*/ 2147483646 h 289"/>
                  <a:gd name="T8" fmla="*/ 2147483646 w 525"/>
                  <a:gd name="T9" fmla="*/ 2147483646 h 289"/>
                  <a:gd name="T10" fmla="*/ 2147483646 w 525"/>
                  <a:gd name="T11" fmla="*/ 2147483646 h 289"/>
                  <a:gd name="T12" fmla="*/ 2147483646 w 525"/>
                  <a:gd name="T13" fmla="*/ 2147483646 h 289"/>
                  <a:gd name="T14" fmla="*/ 2147483646 w 525"/>
                  <a:gd name="T15" fmla="*/ 2147483646 h 289"/>
                  <a:gd name="T16" fmla="*/ 2147483646 w 525"/>
                  <a:gd name="T17" fmla="*/ 2147483646 h 289"/>
                  <a:gd name="T18" fmla="*/ 2147483646 w 525"/>
                  <a:gd name="T19" fmla="*/ 2147483646 h 289"/>
                  <a:gd name="T20" fmla="*/ 2147483646 w 525"/>
                  <a:gd name="T21" fmla="*/ 2147483646 h 289"/>
                  <a:gd name="T22" fmla="*/ 2147483646 w 525"/>
                  <a:gd name="T23" fmla="*/ 2147483646 h 289"/>
                  <a:gd name="T24" fmla="*/ 2147483646 w 525"/>
                  <a:gd name="T25" fmla="*/ 2147483646 h 289"/>
                  <a:gd name="T26" fmla="*/ 2147483646 w 525"/>
                  <a:gd name="T27" fmla="*/ 2147483646 h 289"/>
                  <a:gd name="T28" fmla="*/ 2147483646 w 525"/>
                  <a:gd name="T29" fmla="*/ 2147483646 h 289"/>
                  <a:gd name="T30" fmla="*/ 0 w 525"/>
                  <a:gd name="T31" fmla="*/ 2147483646 h 289"/>
                  <a:gd name="T32" fmla="*/ 0 w 525"/>
                  <a:gd name="T33" fmla="*/ 2147483646 h 289"/>
                  <a:gd name="T34" fmla="*/ 2147483646 w 525"/>
                  <a:gd name="T35" fmla="*/ 0 h 289"/>
                  <a:gd name="T36" fmla="*/ 2147483646 w 525"/>
                  <a:gd name="T37" fmla="*/ 0 h 289"/>
                  <a:gd name="T38" fmla="*/ 2147483646 w 525"/>
                  <a:gd name="T39" fmla="*/ 2147483646 h 289"/>
                  <a:gd name="T40" fmla="*/ 2147483646 w 525"/>
                  <a:gd name="T41" fmla="*/ 2147483646 h 289"/>
                  <a:gd name="T42" fmla="*/ 2147483646 w 525"/>
                  <a:gd name="T43" fmla="*/ 2147483646 h 289"/>
                  <a:gd name="T44" fmla="*/ 2147483646 w 525"/>
                  <a:gd name="T45" fmla="*/ 2147483646 h 289"/>
                  <a:gd name="T46" fmla="*/ 2147483646 w 525"/>
                  <a:gd name="T47" fmla="*/ 2147483646 h 2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25" h="289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35"/>
                    </a:lnTo>
                    <a:cubicBezTo>
                      <a:pt x="92" y="179"/>
                      <a:pt x="173" y="148"/>
                      <a:pt x="259" y="148"/>
                    </a:cubicBezTo>
                    <a:cubicBezTo>
                      <a:pt x="317" y="148"/>
                      <a:pt x="374" y="163"/>
                      <a:pt x="424" y="190"/>
                    </a:cubicBezTo>
                    <a:lnTo>
                      <a:pt x="424" y="28"/>
                    </a:lnTo>
                    <a:lnTo>
                      <a:pt x="28" y="28"/>
                    </a:lnTo>
                    <a:close/>
                    <a:moveTo>
                      <a:pt x="509" y="289"/>
                    </a:moveTo>
                    <a:lnTo>
                      <a:pt x="509" y="289"/>
                    </a:lnTo>
                    <a:cubicBezTo>
                      <a:pt x="505" y="289"/>
                      <a:pt x="501" y="287"/>
                      <a:pt x="498" y="284"/>
                    </a:cubicBezTo>
                    <a:cubicBezTo>
                      <a:pt x="480" y="263"/>
                      <a:pt x="459" y="246"/>
                      <a:pt x="436" y="231"/>
                    </a:cubicBezTo>
                    <a:cubicBezTo>
                      <a:pt x="432" y="230"/>
                      <a:pt x="429" y="228"/>
                      <a:pt x="427" y="225"/>
                    </a:cubicBezTo>
                    <a:cubicBezTo>
                      <a:pt x="377" y="194"/>
                      <a:pt x="319" y="177"/>
                      <a:pt x="259" y="177"/>
                    </a:cubicBezTo>
                    <a:cubicBezTo>
                      <a:pt x="169" y="177"/>
                      <a:pt x="86" y="213"/>
                      <a:pt x="24" y="279"/>
                    </a:cubicBezTo>
                    <a:cubicBezTo>
                      <a:pt x="20" y="283"/>
                      <a:pt x="14" y="285"/>
                      <a:pt x="9" y="282"/>
                    </a:cubicBezTo>
                    <a:cubicBezTo>
                      <a:pt x="3" y="280"/>
                      <a:pt x="0" y="275"/>
                      <a:pt x="0" y="269"/>
                    </a:cubicBezTo>
                    <a:lnTo>
                      <a:pt x="0" y="14"/>
                    </a:lnTo>
                    <a:cubicBezTo>
                      <a:pt x="0" y="6"/>
                      <a:pt x="6" y="0"/>
                      <a:pt x="14" y="0"/>
                    </a:cubicBezTo>
                    <a:lnTo>
                      <a:pt x="439" y="0"/>
                    </a:lnTo>
                    <a:cubicBezTo>
                      <a:pt x="447" y="0"/>
                      <a:pt x="453" y="6"/>
                      <a:pt x="453" y="14"/>
                    </a:cubicBezTo>
                    <a:lnTo>
                      <a:pt x="453" y="207"/>
                    </a:lnTo>
                    <a:cubicBezTo>
                      <a:pt x="477" y="223"/>
                      <a:pt x="500" y="243"/>
                      <a:pt x="519" y="265"/>
                    </a:cubicBezTo>
                    <a:cubicBezTo>
                      <a:pt x="525" y="271"/>
                      <a:pt x="524" y="280"/>
                      <a:pt x="518" y="285"/>
                    </a:cubicBezTo>
                    <a:cubicBezTo>
                      <a:pt x="516" y="288"/>
                      <a:pt x="512" y="289"/>
                      <a:pt x="509" y="289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6" name="Freeform 136">
                <a:extLst>
                  <a:ext uri="{FF2B5EF4-FFF2-40B4-BE49-F238E27FC236}">
                    <a16:creationId xmlns="" xmlns:a16="http://schemas.microsoft.com/office/drawing/2014/main" id="{E938A407-4925-4CBD-8148-B87EB3A9E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188" y="3716338"/>
                <a:ext cx="104775" cy="65088"/>
              </a:xfrm>
              <a:custGeom>
                <a:avLst/>
                <a:gdLst>
                  <a:gd name="T0" fmla="*/ 2147483646 w 223"/>
                  <a:gd name="T1" fmla="*/ 2147483646 h 137"/>
                  <a:gd name="T2" fmla="*/ 2147483646 w 223"/>
                  <a:gd name="T3" fmla="*/ 2147483646 h 137"/>
                  <a:gd name="T4" fmla="*/ 2147483646 w 223"/>
                  <a:gd name="T5" fmla="*/ 2147483646 h 137"/>
                  <a:gd name="T6" fmla="*/ 2147483646 w 223"/>
                  <a:gd name="T7" fmla="*/ 2147483646 h 137"/>
                  <a:gd name="T8" fmla="*/ 2147483646 w 223"/>
                  <a:gd name="T9" fmla="*/ 2147483646 h 137"/>
                  <a:gd name="T10" fmla="*/ 2147483646 w 223"/>
                  <a:gd name="T11" fmla="*/ 2147483646 h 137"/>
                  <a:gd name="T12" fmla="*/ 2147483646 w 223"/>
                  <a:gd name="T13" fmla="*/ 2147483646 h 137"/>
                  <a:gd name="T14" fmla="*/ 2147483646 w 223"/>
                  <a:gd name="T15" fmla="*/ 2147483646 h 137"/>
                  <a:gd name="T16" fmla="*/ 2147483646 w 223"/>
                  <a:gd name="T17" fmla="*/ 2147483646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3" h="137">
                    <a:moveTo>
                      <a:pt x="15" y="137"/>
                    </a:moveTo>
                    <a:lnTo>
                      <a:pt x="15" y="137"/>
                    </a:lnTo>
                    <a:cubicBezTo>
                      <a:pt x="8" y="137"/>
                      <a:pt x="2" y="133"/>
                      <a:pt x="1" y="126"/>
                    </a:cubicBezTo>
                    <a:cubicBezTo>
                      <a:pt x="0" y="118"/>
                      <a:pt x="5" y="110"/>
                      <a:pt x="13" y="109"/>
                    </a:cubicBezTo>
                    <a:cubicBezTo>
                      <a:pt x="83" y="97"/>
                      <a:pt x="148" y="60"/>
                      <a:pt x="196" y="7"/>
                    </a:cubicBezTo>
                    <a:cubicBezTo>
                      <a:pt x="202" y="1"/>
                      <a:pt x="211" y="0"/>
                      <a:pt x="216" y="6"/>
                    </a:cubicBezTo>
                    <a:cubicBezTo>
                      <a:pt x="222" y="11"/>
                      <a:pt x="223" y="20"/>
                      <a:pt x="218" y="26"/>
                    </a:cubicBezTo>
                    <a:cubicBezTo>
                      <a:pt x="165" y="84"/>
                      <a:pt x="94" y="124"/>
                      <a:pt x="18" y="137"/>
                    </a:cubicBezTo>
                    <a:cubicBezTo>
                      <a:pt x="17" y="137"/>
                      <a:pt x="16" y="137"/>
                      <a:pt x="15" y="137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7" name="Freeform 137">
                <a:extLst>
                  <a:ext uri="{FF2B5EF4-FFF2-40B4-BE49-F238E27FC236}">
                    <a16:creationId xmlns="" xmlns:a16="http://schemas.microsoft.com/office/drawing/2014/main" id="{BFB66221-91CB-4C2B-A594-8F2F46959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313" y="3719513"/>
                <a:ext cx="103188" cy="61913"/>
              </a:xfrm>
              <a:custGeom>
                <a:avLst/>
                <a:gdLst>
                  <a:gd name="T0" fmla="*/ 2147483646 w 218"/>
                  <a:gd name="T1" fmla="*/ 2147483646 h 131"/>
                  <a:gd name="T2" fmla="*/ 2147483646 w 218"/>
                  <a:gd name="T3" fmla="*/ 2147483646 h 131"/>
                  <a:gd name="T4" fmla="*/ 2147483646 w 218"/>
                  <a:gd name="T5" fmla="*/ 2147483646 h 131"/>
                  <a:gd name="T6" fmla="*/ 2147483646 w 218"/>
                  <a:gd name="T7" fmla="*/ 2147483646 h 131"/>
                  <a:gd name="T8" fmla="*/ 2147483646 w 218"/>
                  <a:gd name="T9" fmla="*/ 2147483646 h 131"/>
                  <a:gd name="T10" fmla="*/ 2147483646 w 218"/>
                  <a:gd name="T11" fmla="*/ 2147483646 h 131"/>
                  <a:gd name="T12" fmla="*/ 2147483646 w 218"/>
                  <a:gd name="T13" fmla="*/ 2147483646 h 131"/>
                  <a:gd name="T14" fmla="*/ 2147483646 w 218"/>
                  <a:gd name="T15" fmla="*/ 2147483646 h 131"/>
                  <a:gd name="T16" fmla="*/ 2147483646 w 218"/>
                  <a:gd name="T17" fmla="*/ 2147483646 h 1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8" h="131">
                    <a:moveTo>
                      <a:pt x="203" y="131"/>
                    </a:moveTo>
                    <a:lnTo>
                      <a:pt x="203" y="131"/>
                    </a:lnTo>
                    <a:cubicBezTo>
                      <a:pt x="202" y="131"/>
                      <a:pt x="201" y="131"/>
                      <a:pt x="200" y="131"/>
                    </a:cubicBezTo>
                    <a:cubicBezTo>
                      <a:pt x="127" y="118"/>
                      <a:pt x="57" y="81"/>
                      <a:pt x="6" y="26"/>
                    </a:cubicBezTo>
                    <a:cubicBezTo>
                      <a:pt x="0" y="20"/>
                      <a:pt x="0" y="11"/>
                      <a:pt x="6" y="5"/>
                    </a:cubicBezTo>
                    <a:cubicBezTo>
                      <a:pt x="12" y="0"/>
                      <a:pt x="21" y="0"/>
                      <a:pt x="26" y="6"/>
                    </a:cubicBezTo>
                    <a:cubicBezTo>
                      <a:pt x="74" y="57"/>
                      <a:pt x="138" y="91"/>
                      <a:pt x="205" y="103"/>
                    </a:cubicBezTo>
                    <a:cubicBezTo>
                      <a:pt x="213" y="104"/>
                      <a:pt x="218" y="112"/>
                      <a:pt x="217" y="120"/>
                    </a:cubicBezTo>
                    <a:cubicBezTo>
                      <a:pt x="216" y="127"/>
                      <a:pt x="210" y="131"/>
                      <a:pt x="203" y="131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8" name="Freeform 138">
                <a:extLst>
                  <a:ext uri="{FF2B5EF4-FFF2-40B4-BE49-F238E27FC236}">
                    <a16:creationId xmlns="" xmlns:a16="http://schemas.microsoft.com/office/drawing/2014/main" id="{58C3A4BE-DCDE-491E-9993-7E1EA2B89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063" y="3733800"/>
                <a:ext cx="423863" cy="92075"/>
              </a:xfrm>
              <a:custGeom>
                <a:avLst/>
                <a:gdLst>
                  <a:gd name="T0" fmla="*/ 2147483646 w 901"/>
                  <a:gd name="T1" fmla="*/ 2147483646 h 197"/>
                  <a:gd name="T2" fmla="*/ 2147483646 w 901"/>
                  <a:gd name="T3" fmla="*/ 2147483646 h 197"/>
                  <a:gd name="T4" fmla="*/ 0 w 901"/>
                  <a:gd name="T5" fmla="*/ 2147483646 h 197"/>
                  <a:gd name="T6" fmla="*/ 0 w 901"/>
                  <a:gd name="T7" fmla="*/ 0 h 197"/>
                  <a:gd name="T8" fmla="*/ 2147483646 w 901"/>
                  <a:gd name="T9" fmla="*/ 0 h 197"/>
                  <a:gd name="T10" fmla="*/ 2147483646 w 901"/>
                  <a:gd name="T11" fmla="*/ 2147483646 h 197"/>
                  <a:gd name="T12" fmla="*/ 2147483646 w 901"/>
                  <a:gd name="T13" fmla="*/ 2147483646 h 197"/>
                  <a:gd name="T14" fmla="*/ 2147483646 w 901"/>
                  <a:gd name="T15" fmla="*/ 2147483646 h 197"/>
                  <a:gd name="T16" fmla="*/ 2147483646 w 901"/>
                  <a:gd name="T17" fmla="*/ 2147483646 h 197"/>
                  <a:gd name="T18" fmla="*/ 2147483646 w 901"/>
                  <a:gd name="T19" fmla="*/ 2147483646 h 197"/>
                  <a:gd name="T20" fmla="*/ 2147483646 w 901"/>
                  <a:gd name="T21" fmla="*/ 2147483646 h 197"/>
                  <a:gd name="T22" fmla="*/ 2147483646 w 901"/>
                  <a:gd name="T23" fmla="*/ 2147483646 h 197"/>
                  <a:gd name="T24" fmla="*/ 2147483646 w 901"/>
                  <a:gd name="T25" fmla="*/ 2147483646 h 197"/>
                  <a:gd name="T26" fmla="*/ 2147483646 w 901"/>
                  <a:gd name="T27" fmla="*/ 0 h 197"/>
                  <a:gd name="T28" fmla="*/ 2147483646 w 901"/>
                  <a:gd name="T29" fmla="*/ 0 h 197"/>
                  <a:gd name="T30" fmla="*/ 2147483646 w 901"/>
                  <a:gd name="T31" fmla="*/ 2147483646 h 19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01" h="197">
                    <a:moveTo>
                      <a:pt x="901" y="197"/>
                    </a:moveTo>
                    <a:lnTo>
                      <a:pt x="901" y="197"/>
                    </a:lnTo>
                    <a:lnTo>
                      <a:pt x="0" y="197"/>
                    </a:lnTo>
                    <a:lnTo>
                      <a:pt x="0" y="0"/>
                    </a:lnTo>
                    <a:lnTo>
                      <a:pt x="251" y="0"/>
                    </a:lnTo>
                    <a:cubicBezTo>
                      <a:pt x="259" y="0"/>
                      <a:pt x="265" y="6"/>
                      <a:pt x="265" y="14"/>
                    </a:cubicBezTo>
                    <a:cubicBezTo>
                      <a:pt x="265" y="22"/>
                      <a:pt x="259" y="29"/>
                      <a:pt x="251" y="29"/>
                    </a:cubicBezTo>
                    <a:lnTo>
                      <a:pt x="29" y="29"/>
                    </a:lnTo>
                    <a:lnTo>
                      <a:pt x="29" y="168"/>
                    </a:lnTo>
                    <a:lnTo>
                      <a:pt x="873" y="168"/>
                    </a:lnTo>
                    <a:lnTo>
                      <a:pt x="873" y="29"/>
                    </a:lnTo>
                    <a:lnTo>
                      <a:pt x="681" y="29"/>
                    </a:lnTo>
                    <a:cubicBezTo>
                      <a:pt x="673" y="29"/>
                      <a:pt x="667" y="22"/>
                      <a:pt x="667" y="14"/>
                    </a:cubicBezTo>
                    <a:cubicBezTo>
                      <a:pt x="667" y="6"/>
                      <a:pt x="673" y="0"/>
                      <a:pt x="681" y="0"/>
                    </a:cubicBezTo>
                    <a:lnTo>
                      <a:pt x="901" y="0"/>
                    </a:lnTo>
                    <a:lnTo>
                      <a:pt x="901" y="19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9" name="Freeform 139">
                <a:extLst>
                  <a:ext uri="{FF2B5EF4-FFF2-40B4-BE49-F238E27FC236}">
                    <a16:creationId xmlns="" xmlns:a16="http://schemas.microsoft.com/office/drawing/2014/main" id="{BF559D4C-2EC1-4A7F-941A-1FB2CEE3E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100" y="3756025"/>
                <a:ext cx="36513" cy="36513"/>
              </a:xfrm>
              <a:custGeom>
                <a:avLst/>
                <a:gdLst>
                  <a:gd name="T0" fmla="*/ 0 w 76"/>
                  <a:gd name="T1" fmla="*/ 2147483646 h 77"/>
                  <a:gd name="T2" fmla="*/ 0 w 76"/>
                  <a:gd name="T3" fmla="*/ 2147483646 h 77"/>
                  <a:gd name="T4" fmla="*/ 2147483646 w 76"/>
                  <a:gd name="T5" fmla="*/ 0 h 77"/>
                  <a:gd name="T6" fmla="*/ 2147483646 w 76"/>
                  <a:gd name="T7" fmla="*/ 2147483646 h 77"/>
                  <a:gd name="T8" fmla="*/ 2147483646 w 76"/>
                  <a:gd name="T9" fmla="*/ 2147483646 h 77"/>
                  <a:gd name="T10" fmla="*/ 0 w 76"/>
                  <a:gd name="T11" fmla="*/ 2147483646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" h="77">
                    <a:moveTo>
                      <a:pt x="0" y="38"/>
                    </a:moveTo>
                    <a:lnTo>
                      <a:pt x="0" y="38"/>
                    </a:lnTo>
                    <a:cubicBezTo>
                      <a:pt x="0" y="17"/>
                      <a:pt x="17" y="0"/>
                      <a:pt x="38" y="0"/>
                    </a:cubicBezTo>
                    <a:cubicBezTo>
                      <a:pt x="59" y="0"/>
                      <a:pt x="76" y="17"/>
                      <a:pt x="76" y="38"/>
                    </a:cubicBezTo>
                    <a:cubicBezTo>
                      <a:pt x="76" y="59"/>
                      <a:pt x="59" y="77"/>
                      <a:pt x="38" y="77"/>
                    </a:cubicBezTo>
                    <a:cubicBezTo>
                      <a:pt x="17" y="77"/>
                      <a:pt x="0" y="59"/>
                      <a:pt x="0" y="38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10" name="Freeform 140">
                <a:extLst>
                  <a:ext uri="{FF2B5EF4-FFF2-40B4-BE49-F238E27FC236}">
                    <a16:creationId xmlns="" xmlns:a16="http://schemas.microsoft.com/office/drawing/2014/main" id="{5200782D-0AC1-461F-B920-842AC7038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663" y="3756025"/>
                <a:ext cx="34925" cy="36513"/>
              </a:xfrm>
              <a:custGeom>
                <a:avLst/>
                <a:gdLst>
                  <a:gd name="T0" fmla="*/ 0 w 76"/>
                  <a:gd name="T1" fmla="*/ 2147483646 h 77"/>
                  <a:gd name="T2" fmla="*/ 0 w 76"/>
                  <a:gd name="T3" fmla="*/ 2147483646 h 77"/>
                  <a:gd name="T4" fmla="*/ 2147483646 w 76"/>
                  <a:gd name="T5" fmla="*/ 0 h 77"/>
                  <a:gd name="T6" fmla="*/ 2147483646 w 76"/>
                  <a:gd name="T7" fmla="*/ 2147483646 h 77"/>
                  <a:gd name="T8" fmla="*/ 2147483646 w 76"/>
                  <a:gd name="T9" fmla="*/ 2147483646 h 77"/>
                  <a:gd name="T10" fmla="*/ 0 w 76"/>
                  <a:gd name="T11" fmla="*/ 2147483646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" h="77">
                    <a:moveTo>
                      <a:pt x="0" y="38"/>
                    </a:moveTo>
                    <a:lnTo>
                      <a:pt x="0" y="38"/>
                    </a:lnTo>
                    <a:cubicBezTo>
                      <a:pt x="0" y="17"/>
                      <a:pt x="17" y="0"/>
                      <a:pt x="38" y="0"/>
                    </a:cubicBezTo>
                    <a:cubicBezTo>
                      <a:pt x="59" y="0"/>
                      <a:pt x="76" y="17"/>
                      <a:pt x="76" y="38"/>
                    </a:cubicBezTo>
                    <a:cubicBezTo>
                      <a:pt x="76" y="59"/>
                      <a:pt x="59" y="77"/>
                      <a:pt x="38" y="77"/>
                    </a:cubicBezTo>
                    <a:cubicBezTo>
                      <a:pt x="17" y="77"/>
                      <a:pt x="0" y="59"/>
                      <a:pt x="0" y="38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marL="0" marR="0" lvl="0" indent="0" algn="l" defTabSz="17508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17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17CF45-1595-458F-9B9D-8F83A3B7D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93" b="16393"/>
          <a:stretch/>
        </p:blipFill>
        <p:spPr>
          <a:xfrm>
            <a:off x="0" y="1241"/>
            <a:ext cx="12195175" cy="447077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3007" y="2487478"/>
            <a:ext cx="868171" cy="1002215"/>
            <a:chOff x="3120710" y="1324862"/>
            <a:chExt cx="868285" cy="1002344"/>
          </a:xfrm>
        </p:grpSpPr>
        <p:sp>
          <p:nvSpPr>
            <p:cNvPr id="5" name="文本框 476"/>
            <p:cNvSpPr txBox="1"/>
            <p:nvPr/>
          </p:nvSpPr>
          <p:spPr>
            <a:xfrm>
              <a:off x="3120710" y="2050079"/>
              <a:ext cx="868285" cy="27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40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78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18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957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96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435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675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913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2">
                <a:defRPr/>
              </a:pPr>
              <a:r>
                <a:rPr lang="en-US" altLang="zh-CN" sz="1201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rPr>
                <a:t>Solar</a:t>
              </a:r>
              <a:endParaRPr lang="zh-CN" altLang="en-US" sz="1201" b="1" kern="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Huawei Sans" panose="020C0503030203020204" pitchFamily="34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194852" y="1324862"/>
              <a:ext cx="720000" cy="720000"/>
              <a:chOff x="3721503" y="1522961"/>
              <a:chExt cx="720000" cy="72000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3721503" y="1522961"/>
                <a:ext cx="720000" cy="720000"/>
              </a:xfrm>
              <a:prstGeom prst="ellipse">
                <a:avLst/>
              </a:prstGeom>
              <a:solidFill>
                <a:srgbClr val="000000">
                  <a:alpha val="50196"/>
                </a:srgbClr>
              </a:solidFill>
              <a:ln w="28575" cap="flat" cmpd="sng" algn="ctr">
                <a:solidFill>
                  <a:srgbClr val="FFFFFF">
                    <a:alpha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32">
                  <a:defRPr/>
                </a:pPr>
                <a:endParaRPr kumimoji="1" lang="zh-CN" altLang="en-US" sz="3599" ker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grpSp>
            <p:nvGrpSpPr>
              <p:cNvPr id="8" name="Group 4"/>
              <p:cNvGrpSpPr>
                <a:grpSpLocks noChangeAspect="1"/>
              </p:cNvGrpSpPr>
              <p:nvPr/>
            </p:nvGrpSpPr>
            <p:grpSpPr bwMode="auto">
              <a:xfrm>
                <a:off x="3768559" y="1740941"/>
                <a:ext cx="625889" cy="284041"/>
                <a:chOff x="645" y="342"/>
                <a:chExt cx="1502" cy="432"/>
              </a:xfrm>
              <a:solidFill>
                <a:srgbClr val="FFFFFF"/>
              </a:solidFill>
            </p:grpSpPr>
            <p:sp>
              <p:nvSpPr>
                <p:cNvPr id="9" name="Freeform 5"/>
                <p:cNvSpPr>
                  <a:spLocks noEditPoints="1"/>
                </p:cNvSpPr>
                <p:nvPr/>
              </p:nvSpPr>
              <p:spPr bwMode="auto">
                <a:xfrm>
                  <a:off x="690" y="491"/>
                  <a:ext cx="470" cy="132"/>
                </a:xfrm>
                <a:custGeom>
                  <a:avLst/>
                  <a:gdLst>
                    <a:gd name="T0" fmla="*/ 127 w 198"/>
                    <a:gd name="T1" fmla="*/ 9 h 55"/>
                    <a:gd name="T2" fmla="*/ 137 w 198"/>
                    <a:gd name="T3" fmla="*/ 19 h 55"/>
                    <a:gd name="T4" fmla="*/ 110 w 198"/>
                    <a:gd name="T5" fmla="*/ 9 h 55"/>
                    <a:gd name="T6" fmla="*/ 119 w 198"/>
                    <a:gd name="T7" fmla="*/ 19 h 55"/>
                    <a:gd name="T8" fmla="*/ 96 w 198"/>
                    <a:gd name="T9" fmla="*/ 6 h 55"/>
                    <a:gd name="T10" fmla="*/ 92 w 198"/>
                    <a:gd name="T11" fmla="*/ 19 h 55"/>
                    <a:gd name="T12" fmla="*/ 88 w 198"/>
                    <a:gd name="T13" fmla="*/ 6 h 55"/>
                    <a:gd name="T14" fmla="*/ 73 w 198"/>
                    <a:gd name="T15" fmla="*/ 18 h 55"/>
                    <a:gd name="T16" fmla="*/ 72 w 198"/>
                    <a:gd name="T17" fmla="*/ 7 h 55"/>
                    <a:gd name="T18" fmla="*/ 56 w 198"/>
                    <a:gd name="T19" fmla="*/ 17 h 55"/>
                    <a:gd name="T20" fmla="*/ 55 w 198"/>
                    <a:gd name="T21" fmla="*/ 8 h 55"/>
                    <a:gd name="T22" fmla="*/ 22 w 198"/>
                    <a:gd name="T23" fmla="*/ 17 h 55"/>
                    <a:gd name="T24" fmla="*/ 35 w 198"/>
                    <a:gd name="T25" fmla="*/ 16 h 55"/>
                    <a:gd name="T26" fmla="*/ 20 w 198"/>
                    <a:gd name="T27" fmla="*/ 25 h 55"/>
                    <a:gd name="T28" fmla="*/ 27 w 198"/>
                    <a:gd name="T29" fmla="*/ 34 h 55"/>
                    <a:gd name="T30" fmla="*/ 22 w 198"/>
                    <a:gd name="T31" fmla="*/ 50 h 55"/>
                    <a:gd name="T32" fmla="*/ 27 w 198"/>
                    <a:gd name="T33" fmla="*/ 38 h 55"/>
                    <a:gd name="T34" fmla="*/ 30 w 198"/>
                    <a:gd name="T35" fmla="*/ 50 h 55"/>
                    <a:gd name="T36" fmla="*/ 46 w 198"/>
                    <a:gd name="T37" fmla="*/ 38 h 55"/>
                    <a:gd name="T38" fmla="*/ 36 w 198"/>
                    <a:gd name="T39" fmla="*/ 25 h 55"/>
                    <a:gd name="T40" fmla="*/ 45 w 198"/>
                    <a:gd name="T41" fmla="*/ 34 h 55"/>
                    <a:gd name="T42" fmla="*/ 47 w 198"/>
                    <a:gd name="T43" fmla="*/ 49 h 55"/>
                    <a:gd name="T44" fmla="*/ 63 w 198"/>
                    <a:gd name="T45" fmla="*/ 34 h 55"/>
                    <a:gd name="T46" fmla="*/ 67 w 198"/>
                    <a:gd name="T47" fmla="*/ 22 h 55"/>
                    <a:gd name="T48" fmla="*/ 80 w 198"/>
                    <a:gd name="T49" fmla="*/ 48 h 55"/>
                    <a:gd name="T50" fmla="*/ 71 w 198"/>
                    <a:gd name="T51" fmla="*/ 38 h 55"/>
                    <a:gd name="T52" fmla="*/ 70 w 198"/>
                    <a:gd name="T53" fmla="*/ 34 h 55"/>
                    <a:gd name="T54" fmla="*/ 86 w 198"/>
                    <a:gd name="T55" fmla="*/ 24 h 55"/>
                    <a:gd name="T56" fmla="*/ 85 w 198"/>
                    <a:gd name="T57" fmla="*/ 50 h 55"/>
                    <a:gd name="T58" fmla="*/ 100 w 198"/>
                    <a:gd name="T59" fmla="*/ 38 h 55"/>
                    <a:gd name="T60" fmla="*/ 89 w 198"/>
                    <a:gd name="T61" fmla="*/ 25 h 55"/>
                    <a:gd name="T62" fmla="*/ 99 w 198"/>
                    <a:gd name="T63" fmla="*/ 34 h 55"/>
                    <a:gd name="T64" fmla="*/ 103 w 198"/>
                    <a:gd name="T65" fmla="*/ 40 h 55"/>
                    <a:gd name="T66" fmla="*/ 116 w 198"/>
                    <a:gd name="T67" fmla="*/ 34 h 55"/>
                    <a:gd name="T68" fmla="*/ 119 w 198"/>
                    <a:gd name="T69" fmla="*/ 22 h 55"/>
                    <a:gd name="T70" fmla="*/ 132 w 198"/>
                    <a:gd name="T71" fmla="*/ 50 h 55"/>
                    <a:gd name="T72" fmla="*/ 134 w 198"/>
                    <a:gd name="T73" fmla="*/ 38 h 55"/>
                    <a:gd name="T74" fmla="*/ 123 w 198"/>
                    <a:gd name="T75" fmla="*/ 34 h 55"/>
                    <a:gd name="T76" fmla="*/ 138 w 198"/>
                    <a:gd name="T77" fmla="*/ 24 h 55"/>
                    <a:gd name="T78" fmla="*/ 138 w 198"/>
                    <a:gd name="T79" fmla="*/ 50 h 55"/>
                    <a:gd name="T80" fmla="*/ 154 w 198"/>
                    <a:gd name="T81" fmla="*/ 40 h 55"/>
                    <a:gd name="T82" fmla="*/ 140 w 198"/>
                    <a:gd name="T83" fmla="*/ 33 h 55"/>
                    <a:gd name="T84" fmla="*/ 155 w 198"/>
                    <a:gd name="T85" fmla="*/ 32 h 55"/>
                    <a:gd name="T86" fmla="*/ 147 w 198"/>
                    <a:gd name="T87" fmla="*/ 6 h 55"/>
                    <a:gd name="T88" fmla="*/ 170 w 198"/>
                    <a:gd name="T89" fmla="*/ 48 h 55"/>
                    <a:gd name="T90" fmla="*/ 160 w 198"/>
                    <a:gd name="T91" fmla="*/ 38 h 55"/>
                    <a:gd name="T92" fmla="*/ 170 w 198"/>
                    <a:gd name="T93" fmla="*/ 34 h 55"/>
                    <a:gd name="T94" fmla="*/ 171 w 198"/>
                    <a:gd name="T95" fmla="*/ 22 h 55"/>
                    <a:gd name="T96" fmla="*/ 161 w 198"/>
                    <a:gd name="T97" fmla="*/ 18 h 55"/>
                    <a:gd name="T98" fmla="*/ 174 w 198"/>
                    <a:gd name="T99" fmla="*/ 8 h 55"/>
                    <a:gd name="T100" fmla="*/ 174 w 198"/>
                    <a:gd name="T101" fmla="*/ 50 h 55"/>
                    <a:gd name="T102" fmla="*/ 189 w 198"/>
                    <a:gd name="T103" fmla="*/ 40 h 55"/>
                    <a:gd name="T104" fmla="*/ 176 w 198"/>
                    <a:gd name="T105" fmla="*/ 33 h 55"/>
                    <a:gd name="T106" fmla="*/ 190 w 198"/>
                    <a:gd name="T107" fmla="*/ 32 h 55"/>
                    <a:gd name="T108" fmla="*/ 178 w 198"/>
                    <a:gd name="T109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98" h="55">
                      <a:moveTo>
                        <a:pt x="198" y="0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193" y="55"/>
                        <a:pt x="193" y="55"/>
                        <a:pt x="193" y="55"/>
                      </a:cubicBezTo>
                      <a:lnTo>
                        <a:pt x="198" y="0"/>
                      </a:lnTo>
                      <a:close/>
                      <a:moveTo>
                        <a:pt x="127" y="9"/>
                      </a:moveTo>
                      <a:cubicBezTo>
                        <a:pt x="127" y="7"/>
                        <a:pt x="128" y="6"/>
                        <a:pt x="130" y="6"/>
                      </a:cubicBezTo>
                      <a:cubicBezTo>
                        <a:pt x="139" y="6"/>
                        <a:pt x="139" y="6"/>
                        <a:pt x="139" y="6"/>
                      </a:cubicBezTo>
                      <a:cubicBezTo>
                        <a:pt x="140" y="6"/>
                        <a:pt x="140" y="7"/>
                        <a:pt x="140" y="7"/>
                      </a:cubicBezTo>
                      <a:cubicBezTo>
                        <a:pt x="141" y="7"/>
                        <a:pt x="141" y="8"/>
                        <a:pt x="141" y="8"/>
                      </a:cubicBezTo>
                      <a:cubicBezTo>
                        <a:pt x="139" y="17"/>
                        <a:pt x="139" y="17"/>
                        <a:pt x="139" y="17"/>
                      </a:cubicBezTo>
                      <a:cubicBezTo>
                        <a:pt x="139" y="18"/>
                        <a:pt x="138" y="19"/>
                        <a:pt x="137" y="19"/>
                      </a:cubicBezTo>
                      <a:cubicBezTo>
                        <a:pt x="127" y="19"/>
                        <a:pt x="127" y="19"/>
                        <a:pt x="127" y="19"/>
                      </a:cubicBezTo>
                      <a:cubicBezTo>
                        <a:pt x="126" y="19"/>
                        <a:pt x="126" y="19"/>
                        <a:pt x="126" y="18"/>
                      </a:cubicBezTo>
                      <a:cubicBezTo>
                        <a:pt x="125" y="18"/>
                        <a:pt x="125" y="18"/>
                        <a:pt x="125" y="17"/>
                      </a:cubicBezTo>
                      <a:lnTo>
                        <a:pt x="127" y="9"/>
                      </a:lnTo>
                      <a:close/>
                      <a:moveTo>
                        <a:pt x="108" y="17"/>
                      </a:moveTo>
                      <a:cubicBezTo>
                        <a:pt x="110" y="9"/>
                        <a:pt x="110" y="9"/>
                        <a:pt x="110" y="9"/>
                      </a:cubicBezTo>
                      <a:cubicBezTo>
                        <a:pt x="110" y="7"/>
                        <a:pt x="111" y="6"/>
                        <a:pt x="113" y="6"/>
                      </a:cubicBezTo>
                      <a:cubicBezTo>
                        <a:pt x="122" y="6"/>
                        <a:pt x="122" y="6"/>
                        <a:pt x="122" y="6"/>
                      </a:cubicBezTo>
                      <a:cubicBezTo>
                        <a:pt x="123" y="6"/>
                        <a:pt x="123" y="7"/>
                        <a:pt x="123" y="7"/>
                      </a:cubicBezTo>
                      <a:cubicBezTo>
                        <a:pt x="123" y="7"/>
                        <a:pt x="124" y="8"/>
                        <a:pt x="123" y="8"/>
                      </a:cubicBezTo>
                      <a:cubicBezTo>
                        <a:pt x="122" y="16"/>
                        <a:pt x="122" y="16"/>
                        <a:pt x="122" y="16"/>
                      </a:cubicBezTo>
                      <a:cubicBezTo>
                        <a:pt x="122" y="18"/>
                        <a:pt x="120" y="19"/>
                        <a:pt x="119" y="19"/>
                      </a:cubicBezTo>
                      <a:cubicBezTo>
                        <a:pt x="109" y="19"/>
                        <a:pt x="109" y="19"/>
                        <a:pt x="109" y="19"/>
                      </a:cubicBezTo>
                      <a:cubicBezTo>
                        <a:pt x="109" y="19"/>
                        <a:pt x="109" y="19"/>
                        <a:pt x="108" y="18"/>
                      </a:cubicBezTo>
                      <a:cubicBezTo>
                        <a:pt x="108" y="18"/>
                        <a:pt x="108" y="18"/>
                        <a:pt x="108" y="17"/>
                      </a:cubicBezTo>
                      <a:close/>
                      <a:moveTo>
                        <a:pt x="91" y="17"/>
                      </a:moveTo>
                      <a:cubicBezTo>
                        <a:pt x="93" y="9"/>
                        <a:pt x="93" y="9"/>
                        <a:pt x="93" y="9"/>
                      </a:cubicBezTo>
                      <a:cubicBezTo>
                        <a:pt x="93" y="7"/>
                        <a:pt x="94" y="6"/>
                        <a:pt x="96" y="6"/>
                      </a:cubicBezTo>
                      <a:cubicBezTo>
                        <a:pt x="105" y="6"/>
                        <a:pt x="105" y="6"/>
                        <a:pt x="105" y="6"/>
                      </a:cubicBezTo>
                      <a:cubicBezTo>
                        <a:pt x="105" y="6"/>
                        <a:pt x="106" y="7"/>
                        <a:pt x="106" y="7"/>
                      </a:cubicBezTo>
                      <a:cubicBezTo>
                        <a:pt x="106" y="7"/>
                        <a:pt x="106" y="8"/>
                        <a:pt x="106" y="8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cubicBezTo>
                        <a:pt x="104" y="18"/>
                        <a:pt x="103" y="19"/>
                        <a:pt x="102" y="19"/>
                      </a:cubicBezTo>
                      <a:cubicBezTo>
                        <a:pt x="92" y="19"/>
                        <a:pt x="92" y="19"/>
                        <a:pt x="92" y="19"/>
                      </a:cubicBezTo>
                      <a:cubicBezTo>
                        <a:pt x="91" y="19"/>
                        <a:pt x="91" y="19"/>
                        <a:pt x="91" y="18"/>
                      </a:cubicBezTo>
                      <a:cubicBezTo>
                        <a:pt x="91" y="18"/>
                        <a:pt x="91" y="18"/>
                        <a:pt x="91" y="17"/>
                      </a:cubicBezTo>
                      <a:close/>
                      <a:moveTo>
                        <a:pt x="73" y="17"/>
                      </a:moveTo>
                      <a:cubicBezTo>
                        <a:pt x="76" y="9"/>
                        <a:pt x="76" y="9"/>
                        <a:pt x="76" y="9"/>
                      </a:cubicBezTo>
                      <a:cubicBezTo>
                        <a:pt x="76" y="8"/>
                        <a:pt x="77" y="6"/>
                        <a:pt x="79" y="6"/>
                      </a:cubicBezTo>
                      <a:cubicBezTo>
                        <a:pt x="88" y="6"/>
                        <a:pt x="88" y="6"/>
                        <a:pt x="88" y="6"/>
                      </a:cubicBezTo>
                      <a:cubicBezTo>
                        <a:pt x="88" y="6"/>
                        <a:pt x="89" y="7"/>
                        <a:pt x="89" y="7"/>
                      </a:cubicBezTo>
                      <a:cubicBezTo>
                        <a:pt x="89" y="7"/>
                        <a:pt x="89" y="7"/>
                        <a:pt x="89" y="8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87" y="18"/>
                        <a:pt x="86" y="19"/>
                        <a:pt x="84" y="19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74" y="19"/>
                        <a:pt x="74" y="19"/>
                        <a:pt x="73" y="18"/>
                      </a:cubicBezTo>
                      <a:cubicBezTo>
                        <a:pt x="73" y="18"/>
                        <a:pt x="73" y="18"/>
                        <a:pt x="73" y="17"/>
                      </a:cubicBezTo>
                      <a:close/>
                      <a:moveTo>
                        <a:pt x="56" y="17"/>
                      </a:moveTo>
                      <a:cubicBezTo>
                        <a:pt x="58" y="9"/>
                        <a:pt x="58" y="9"/>
                        <a:pt x="58" y="9"/>
                      </a:cubicBezTo>
                      <a:cubicBezTo>
                        <a:pt x="59" y="8"/>
                        <a:pt x="60" y="6"/>
                        <a:pt x="61" y="6"/>
                      </a:cubicBezTo>
                      <a:cubicBezTo>
                        <a:pt x="71" y="6"/>
                        <a:pt x="71" y="6"/>
                        <a:pt x="71" y="6"/>
                      </a:cubicBezTo>
                      <a:cubicBezTo>
                        <a:pt x="71" y="6"/>
                        <a:pt x="72" y="7"/>
                        <a:pt x="72" y="7"/>
                      </a:cubicBezTo>
                      <a:cubicBezTo>
                        <a:pt x="72" y="7"/>
                        <a:pt x="72" y="7"/>
                        <a:pt x="72" y="8"/>
                      </a:cubicBezTo>
                      <a:cubicBezTo>
                        <a:pt x="70" y="16"/>
                        <a:pt x="70" y="16"/>
                        <a:pt x="70" y="16"/>
                      </a:cubicBezTo>
                      <a:cubicBezTo>
                        <a:pt x="70" y="18"/>
                        <a:pt x="68" y="19"/>
                        <a:pt x="67" y="19"/>
                      </a:cubicBezTo>
                      <a:cubicBezTo>
                        <a:pt x="57" y="19"/>
                        <a:pt x="57" y="19"/>
                        <a:pt x="57" y="19"/>
                      </a:cubicBezTo>
                      <a:cubicBezTo>
                        <a:pt x="57" y="19"/>
                        <a:pt x="56" y="19"/>
                        <a:pt x="56" y="18"/>
                      </a:cubicBezTo>
                      <a:cubicBezTo>
                        <a:pt x="56" y="18"/>
                        <a:pt x="56" y="18"/>
                        <a:pt x="56" y="17"/>
                      </a:cubicBezTo>
                      <a:close/>
                      <a:moveTo>
                        <a:pt x="39" y="17"/>
                      </a:move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2" y="8"/>
                        <a:pt x="43" y="6"/>
                        <a:pt x="45" y="6"/>
                      </a:cubicBezTo>
                      <a:cubicBezTo>
                        <a:pt x="54" y="6"/>
                        <a:pt x="54" y="6"/>
                        <a:pt x="54" y="6"/>
                      </a:cubicBezTo>
                      <a:cubicBezTo>
                        <a:pt x="54" y="6"/>
                        <a:pt x="55" y="7"/>
                        <a:pt x="55" y="7"/>
                      </a:cubicBezTo>
                      <a:cubicBezTo>
                        <a:pt x="55" y="7"/>
                        <a:pt x="55" y="7"/>
                        <a:pt x="55" y="8"/>
                      </a:cubicBezTo>
                      <a:cubicBezTo>
                        <a:pt x="53" y="16"/>
                        <a:pt x="53" y="16"/>
                        <a:pt x="53" y="16"/>
                      </a:cubicBezTo>
                      <a:cubicBezTo>
                        <a:pt x="52" y="18"/>
                        <a:pt x="51" y="19"/>
                        <a:pt x="49" y="19"/>
                      </a:cubicBezTo>
                      <a:cubicBezTo>
                        <a:pt x="40" y="19"/>
                        <a:pt x="40" y="19"/>
                        <a:pt x="40" y="19"/>
                      </a:cubicBezTo>
                      <a:cubicBezTo>
                        <a:pt x="39" y="19"/>
                        <a:pt x="39" y="19"/>
                        <a:pt x="39" y="18"/>
                      </a:cubicBezTo>
                      <a:cubicBezTo>
                        <a:pt x="39" y="18"/>
                        <a:pt x="39" y="18"/>
                        <a:pt x="39" y="17"/>
                      </a:cubicBezTo>
                      <a:close/>
                      <a:moveTo>
                        <a:pt x="22" y="17"/>
                      </a:moveTo>
                      <a:cubicBezTo>
                        <a:pt x="25" y="9"/>
                        <a:pt x="25" y="9"/>
                        <a:pt x="25" y="9"/>
                      </a:cubicBezTo>
                      <a:cubicBezTo>
                        <a:pt x="25" y="8"/>
                        <a:pt x="27" y="6"/>
                        <a:pt x="28" y="6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7" y="6"/>
                        <a:pt x="38" y="7"/>
                        <a:pt x="38" y="7"/>
                      </a:cubicBezTo>
                      <a:cubicBezTo>
                        <a:pt x="38" y="7"/>
                        <a:pt x="38" y="7"/>
                        <a:pt x="38" y="8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5" y="18"/>
                        <a:pt x="33" y="19"/>
                        <a:pt x="32" y="19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23" y="19"/>
                        <a:pt x="22" y="19"/>
                        <a:pt x="22" y="18"/>
                      </a:cubicBezTo>
                      <a:cubicBezTo>
                        <a:pt x="22" y="18"/>
                        <a:pt x="22" y="18"/>
                        <a:pt x="22" y="17"/>
                      </a:cubicBezTo>
                      <a:close/>
                      <a:moveTo>
                        <a:pt x="17" y="33"/>
                      </a:moveTo>
                      <a:cubicBezTo>
                        <a:pt x="20" y="25"/>
                        <a:pt x="20" y="25"/>
                        <a:pt x="20" y="25"/>
                      </a:cubicBezTo>
                      <a:cubicBezTo>
                        <a:pt x="20" y="24"/>
                        <a:pt x="22" y="22"/>
                        <a:pt x="23" y="22"/>
                      </a:cubicBezTo>
                      <a:cubicBezTo>
                        <a:pt x="32" y="22"/>
                        <a:pt x="32" y="22"/>
                        <a:pt x="32" y="22"/>
                      </a:cubicBezTo>
                      <a:cubicBezTo>
                        <a:pt x="32" y="22"/>
                        <a:pt x="33" y="22"/>
                        <a:pt x="33" y="23"/>
                      </a:cubicBezTo>
                      <a:cubicBezTo>
                        <a:pt x="33" y="23"/>
                        <a:pt x="33" y="23"/>
                        <a:pt x="33" y="24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0" y="33"/>
                        <a:pt x="29" y="34"/>
                        <a:pt x="27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7" y="34"/>
                        <a:pt x="17" y="34"/>
                      </a:cubicBezTo>
                      <a:cubicBezTo>
                        <a:pt x="17" y="34"/>
                        <a:pt x="17" y="34"/>
                        <a:pt x="17" y="33"/>
                      </a:cubicBezTo>
                      <a:close/>
                      <a:moveTo>
                        <a:pt x="28" y="39"/>
                      </a:moveTo>
                      <a:cubicBezTo>
                        <a:pt x="26" y="48"/>
                        <a:pt x="26" y="48"/>
                        <a:pt x="26" y="48"/>
                      </a:cubicBezTo>
                      <a:cubicBezTo>
                        <a:pt x="25" y="49"/>
                        <a:pt x="24" y="50"/>
                        <a:pt x="22" y="50"/>
                      </a:cubicBezTo>
                      <a:cubicBezTo>
                        <a:pt x="13" y="50"/>
                        <a:pt x="13" y="50"/>
                        <a:pt x="13" y="50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2" y="50"/>
                        <a:pt x="12" y="49"/>
                        <a:pt x="12" y="49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15" y="39"/>
                        <a:pt x="17" y="38"/>
                        <a:pt x="18" y="38"/>
                      </a:cubicBezTo>
                      <a:cubicBezTo>
                        <a:pt x="27" y="38"/>
                        <a:pt x="27" y="38"/>
                        <a:pt x="27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lose/>
                      <a:moveTo>
                        <a:pt x="46" y="39"/>
                      </a:move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9"/>
                        <a:pt x="42" y="50"/>
                        <a:pt x="41" y="50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30" y="50"/>
                        <a:pt x="29" y="50"/>
                        <a:pt x="29" y="50"/>
                      </a:cubicBezTo>
                      <a:cubicBezTo>
                        <a:pt x="29" y="50"/>
                        <a:pt x="29" y="49"/>
                        <a:pt x="29" y="49"/>
                      </a:cubicBezTo>
                      <a:cubicBezTo>
                        <a:pt x="32" y="40"/>
                        <a:pt x="32" y="40"/>
                        <a:pt x="32" y="40"/>
                      </a:cubicBezTo>
                      <a:cubicBezTo>
                        <a:pt x="32" y="39"/>
                        <a:pt x="34" y="38"/>
                        <a:pt x="35" y="38"/>
                      </a:cubicBezTo>
                      <a:cubicBezTo>
                        <a:pt x="45" y="38"/>
                        <a:pt x="45" y="38"/>
                        <a:pt x="45" y="38"/>
                      </a:cubicBezTo>
                      <a:cubicBezTo>
                        <a:pt x="45" y="38"/>
                        <a:pt x="46" y="38"/>
                        <a:pt x="46" y="38"/>
                      </a:cubicBezTo>
                      <a:cubicBezTo>
                        <a:pt x="46" y="39"/>
                        <a:pt x="46" y="39"/>
                        <a:pt x="46" y="39"/>
                      </a:cubicBezTo>
                      <a:close/>
                      <a:moveTo>
                        <a:pt x="45" y="34"/>
                      </a:moveTo>
                      <a:cubicBezTo>
                        <a:pt x="35" y="34"/>
                        <a:pt x="35" y="34"/>
                        <a:pt x="35" y="34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4"/>
                        <a:pt x="34" y="34"/>
                        <a:pt x="34" y="33"/>
                      </a:cubicBezTo>
                      <a:cubicBezTo>
                        <a:pt x="36" y="25"/>
                        <a:pt x="36" y="25"/>
                        <a:pt x="36" y="25"/>
                      </a:cubicBezTo>
                      <a:cubicBezTo>
                        <a:pt x="37" y="24"/>
                        <a:pt x="38" y="22"/>
                        <a:pt x="40" y="22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22"/>
                        <a:pt x="50" y="23"/>
                        <a:pt x="50" y="23"/>
                      </a:cubicBezTo>
                      <a:cubicBezTo>
                        <a:pt x="51" y="23"/>
                        <a:pt x="51" y="23"/>
                        <a:pt x="50" y="24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33"/>
                        <a:pt x="46" y="34"/>
                        <a:pt x="45" y="34"/>
                      </a:cubicBezTo>
                      <a:close/>
                      <a:moveTo>
                        <a:pt x="64" y="40"/>
                      </a:moveTo>
                      <a:cubicBezTo>
                        <a:pt x="62" y="48"/>
                        <a:pt x="62" y="48"/>
                        <a:pt x="62" y="48"/>
                      </a:cubicBezTo>
                      <a:cubicBezTo>
                        <a:pt x="62" y="49"/>
                        <a:pt x="60" y="50"/>
                        <a:pt x="59" y="50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50"/>
                        <a:pt x="48" y="50"/>
                        <a:pt x="47" y="50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50" y="40"/>
                        <a:pt x="50" y="40"/>
                        <a:pt x="50" y="40"/>
                      </a:cubicBezTo>
                      <a:cubicBezTo>
                        <a:pt x="50" y="39"/>
                        <a:pt x="51" y="38"/>
                        <a:pt x="53" y="38"/>
                      </a:cubicBezTo>
                      <a:cubicBezTo>
                        <a:pt x="63" y="38"/>
                        <a:pt x="63" y="38"/>
                        <a:pt x="63" y="38"/>
                      </a:cubicBezTo>
                      <a:cubicBezTo>
                        <a:pt x="63" y="38"/>
                        <a:pt x="64" y="38"/>
                        <a:pt x="64" y="38"/>
                      </a:cubicBezTo>
                      <a:cubicBezTo>
                        <a:pt x="64" y="39"/>
                        <a:pt x="64" y="39"/>
                        <a:pt x="64" y="40"/>
                      </a:cubicBezTo>
                      <a:close/>
                      <a:moveTo>
                        <a:pt x="63" y="34"/>
                      </a:moveTo>
                      <a:cubicBezTo>
                        <a:pt x="53" y="34"/>
                        <a:pt x="53" y="34"/>
                        <a:pt x="53" y="34"/>
                      </a:cubicBezTo>
                      <a:cubicBezTo>
                        <a:pt x="52" y="34"/>
                        <a:pt x="52" y="34"/>
                        <a:pt x="52" y="34"/>
                      </a:cubicBezTo>
                      <a:cubicBezTo>
                        <a:pt x="52" y="34"/>
                        <a:pt x="51" y="33"/>
                        <a:pt x="52" y="33"/>
                      </a:cubicBezTo>
                      <a:cubicBezTo>
                        <a:pt x="54" y="25"/>
                        <a:pt x="54" y="25"/>
                        <a:pt x="54" y="25"/>
                      </a:cubicBezTo>
                      <a:cubicBezTo>
                        <a:pt x="54" y="24"/>
                        <a:pt x="56" y="22"/>
                        <a:pt x="57" y="22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67" y="22"/>
                        <a:pt x="68" y="23"/>
                        <a:pt x="68" y="23"/>
                      </a:cubicBezTo>
                      <a:cubicBezTo>
                        <a:pt x="68" y="23"/>
                        <a:pt x="68" y="23"/>
                        <a:pt x="68" y="24"/>
                      </a:cubicBezTo>
                      <a:cubicBezTo>
                        <a:pt x="66" y="32"/>
                        <a:pt x="66" y="32"/>
                        <a:pt x="66" y="32"/>
                      </a:cubicBezTo>
                      <a:cubicBezTo>
                        <a:pt x="66" y="33"/>
                        <a:pt x="64" y="34"/>
                        <a:pt x="63" y="34"/>
                      </a:cubicBezTo>
                      <a:close/>
                      <a:moveTo>
                        <a:pt x="82" y="40"/>
                      </a:moveTo>
                      <a:cubicBezTo>
                        <a:pt x="80" y="48"/>
                        <a:pt x="80" y="48"/>
                        <a:pt x="80" y="48"/>
                      </a:cubicBezTo>
                      <a:cubicBezTo>
                        <a:pt x="80" y="49"/>
                        <a:pt x="78" y="50"/>
                        <a:pt x="77" y="50"/>
                      </a:cubicBez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66" y="50"/>
                        <a:pt x="66" y="50"/>
                        <a:pt x="66" y="50"/>
                      </a:cubicBezTo>
                      <a:cubicBezTo>
                        <a:pt x="65" y="49"/>
                        <a:pt x="65" y="49"/>
                        <a:pt x="65" y="49"/>
                      </a:cubicBezTo>
                      <a:cubicBezTo>
                        <a:pt x="67" y="40"/>
                        <a:pt x="67" y="40"/>
                        <a:pt x="67" y="40"/>
                      </a:cubicBezTo>
                      <a:cubicBezTo>
                        <a:pt x="68" y="39"/>
                        <a:pt x="69" y="38"/>
                        <a:pt x="71" y="38"/>
                      </a:cubicBezTo>
                      <a:cubicBezTo>
                        <a:pt x="81" y="38"/>
                        <a:pt x="81" y="38"/>
                        <a:pt x="81" y="38"/>
                      </a:cubicBezTo>
                      <a:cubicBezTo>
                        <a:pt x="81" y="38"/>
                        <a:pt x="82" y="38"/>
                        <a:pt x="82" y="38"/>
                      </a:cubicBezTo>
                      <a:cubicBezTo>
                        <a:pt x="82" y="39"/>
                        <a:pt x="82" y="39"/>
                        <a:pt x="82" y="40"/>
                      </a:cubicBezTo>
                      <a:close/>
                      <a:moveTo>
                        <a:pt x="81" y="34"/>
                      </a:moveTo>
                      <a:cubicBezTo>
                        <a:pt x="71" y="34"/>
                        <a:pt x="71" y="34"/>
                        <a:pt x="71" y="34"/>
                      </a:cubicBezTo>
                      <a:cubicBezTo>
                        <a:pt x="70" y="34"/>
                        <a:pt x="70" y="34"/>
                        <a:pt x="70" y="34"/>
                      </a:cubicBezTo>
                      <a:cubicBezTo>
                        <a:pt x="69" y="34"/>
                        <a:pt x="69" y="33"/>
                        <a:pt x="69" y="33"/>
                      </a:cubicBezTo>
                      <a:cubicBezTo>
                        <a:pt x="71" y="25"/>
                        <a:pt x="71" y="25"/>
                        <a:pt x="71" y="25"/>
                      </a:cubicBezTo>
                      <a:cubicBezTo>
                        <a:pt x="72" y="24"/>
                        <a:pt x="73" y="22"/>
                        <a:pt x="75" y="22"/>
                      </a:cubicBezTo>
                      <a:cubicBezTo>
                        <a:pt x="84" y="22"/>
                        <a:pt x="84" y="22"/>
                        <a:pt x="84" y="22"/>
                      </a:cubicBezTo>
                      <a:cubicBezTo>
                        <a:pt x="85" y="22"/>
                        <a:pt x="85" y="23"/>
                        <a:pt x="85" y="23"/>
                      </a:cubicBezTo>
                      <a:cubicBezTo>
                        <a:pt x="86" y="23"/>
                        <a:pt x="86" y="23"/>
                        <a:pt x="86" y="24"/>
                      </a:cubicBezTo>
                      <a:cubicBezTo>
                        <a:pt x="84" y="32"/>
                        <a:pt x="84" y="32"/>
                        <a:pt x="84" y="32"/>
                      </a:cubicBezTo>
                      <a:cubicBezTo>
                        <a:pt x="83" y="33"/>
                        <a:pt x="82" y="34"/>
                        <a:pt x="81" y="34"/>
                      </a:cubicBezTo>
                      <a:close/>
                      <a:moveTo>
                        <a:pt x="100" y="40"/>
                      </a:moveTo>
                      <a:cubicBezTo>
                        <a:pt x="98" y="48"/>
                        <a:pt x="98" y="48"/>
                        <a:pt x="98" y="48"/>
                      </a:cubicBezTo>
                      <a:cubicBezTo>
                        <a:pt x="98" y="49"/>
                        <a:pt x="97" y="50"/>
                        <a:pt x="95" y="50"/>
                      </a:cubicBezTo>
                      <a:cubicBezTo>
                        <a:pt x="85" y="50"/>
                        <a:pt x="85" y="50"/>
                        <a:pt x="85" y="50"/>
                      </a:cubicBezTo>
                      <a:cubicBezTo>
                        <a:pt x="84" y="50"/>
                        <a:pt x="84" y="50"/>
                        <a:pt x="84" y="50"/>
                      </a:cubicBezTo>
                      <a:cubicBezTo>
                        <a:pt x="84" y="49"/>
                        <a:pt x="83" y="49"/>
                        <a:pt x="84" y="49"/>
                      </a:cubicBezTo>
                      <a:cubicBezTo>
                        <a:pt x="85" y="40"/>
                        <a:pt x="85" y="40"/>
                        <a:pt x="85" y="40"/>
                      </a:cubicBezTo>
                      <a:cubicBezTo>
                        <a:pt x="86" y="39"/>
                        <a:pt x="87" y="38"/>
                        <a:pt x="88" y="38"/>
                      </a:cubicBezTo>
                      <a:cubicBezTo>
                        <a:pt x="99" y="38"/>
                        <a:pt x="99" y="38"/>
                        <a:pt x="99" y="38"/>
                      </a:cubicBezTo>
                      <a:cubicBezTo>
                        <a:pt x="99" y="38"/>
                        <a:pt x="99" y="38"/>
                        <a:pt x="100" y="38"/>
                      </a:cubicBezTo>
                      <a:cubicBezTo>
                        <a:pt x="100" y="39"/>
                        <a:pt x="100" y="39"/>
                        <a:pt x="100" y="40"/>
                      </a:cubicBezTo>
                      <a:close/>
                      <a:moveTo>
                        <a:pt x="99" y="34"/>
                      </a:moveTo>
                      <a:cubicBezTo>
                        <a:pt x="88" y="34"/>
                        <a:pt x="88" y="34"/>
                        <a:pt x="88" y="34"/>
                      </a:cubicBezTo>
                      <a:cubicBezTo>
                        <a:pt x="88" y="34"/>
                        <a:pt x="88" y="34"/>
                        <a:pt x="87" y="34"/>
                      </a:cubicBezTo>
                      <a:cubicBezTo>
                        <a:pt x="87" y="34"/>
                        <a:pt x="87" y="33"/>
                        <a:pt x="87" y="33"/>
                      </a:cubicBezTo>
                      <a:cubicBezTo>
                        <a:pt x="89" y="25"/>
                        <a:pt x="89" y="25"/>
                        <a:pt x="89" y="25"/>
                      </a:cubicBezTo>
                      <a:cubicBezTo>
                        <a:pt x="89" y="23"/>
                        <a:pt x="91" y="22"/>
                        <a:pt x="92" y="22"/>
                      </a:cubicBezTo>
                      <a:cubicBezTo>
                        <a:pt x="102" y="22"/>
                        <a:pt x="102" y="22"/>
                        <a:pt x="102" y="22"/>
                      </a:cubicBezTo>
                      <a:cubicBezTo>
                        <a:pt x="102" y="22"/>
                        <a:pt x="103" y="23"/>
                        <a:pt x="103" y="23"/>
                      </a:cubicBezTo>
                      <a:cubicBezTo>
                        <a:pt x="103" y="23"/>
                        <a:pt x="103" y="24"/>
                        <a:pt x="103" y="24"/>
                      </a:cubicBezTo>
                      <a:cubicBezTo>
                        <a:pt x="101" y="32"/>
                        <a:pt x="101" y="32"/>
                        <a:pt x="101" y="32"/>
                      </a:cubicBezTo>
                      <a:cubicBezTo>
                        <a:pt x="101" y="33"/>
                        <a:pt x="100" y="34"/>
                        <a:pt x="99" y="34"/>
                      </a:cubicBezTo>
                      <a:close/>
                      <a:moveTo>
                        <a:pt x="116" y="48"/>
                      </a:moveTo>
                      <a:cubicBezTo>
                        <a:pt x="116" y="49"/>
                        <a:pt x="115" y="50"/>
                        <a:pt x="114" y="50"/>
                      </a:cubicBezTo>
                      <a:cubicBezTo>
                        <a:pt x="103" y="50"/>
                        <a:pt x="103" y="50"/>
                        <a:pt x="103" y="50"/>
                      </a:cubicBezTo>
                      <a:cubicBezTo>
                        <a:pt x="103" y="50"/>
                        <a:pt x="102" y="50"/>
                        <a:pt x="102" y="50"/>
                      </a:cubicBezTo>
                      <a:cubicBezTo>
                        <a:pt x="102" y="49"/>
                        <a:pt x="102" y="49"/>
                        <a:pt x="102" y="48"/>
                      </a:cubicBezTo>
                      <a:cubicBezTo>
                        <a:pt x="103" y="40"/>
                        <a:pt x="103" y="40"/>
                        <a:pt x="103" y="40"/>
                      </a:cubicBezTo>
                      <a:cubicBezTo>
                        <a:pt x="104" y="39"/>
                        <a:pt x="105" y="38"/>
                        <a:pt x="106" y="38"/>
                      </a:cubicBezTo>
                      <a:cubicBezTo>
                        <a:pt x="116" y="38"/>
                        <a:pt x="116" y="38"/>
                        <a:pt x="116" y="38"/>
                      </a:cubicBezTo>
                      <a:cubicBezTo>
                        <a:pt x="117" y="38"/>
                        <a:pt x="117" y="38"/>
                        <a:pt x="117" y="38"/>
                      </a:cubicBezTo>
                      <a:cubicBezTo>
                        <a:pt x="118" y="39"/>
                        <a:pt x="118" y="39"/>
                        <a:pt x="118" y="40"/>
                      </a:cubicBezTo>
                      <a:lnTo>
                        <a:pt x="116" y="48"/>
                      </a:lnTo>
                      <a:close/>
                      <a:moveTo>
                        <a:pt x="116" y="34"/>
                      </a:moveTo>
                      <a:cubicBezTo>
                        <a:pt x="106" y="34"/>
                        <a:pt x="106" y="34"/>
                        <a:pt x="106" y="34"/>
                      </a:cubicBezTo>
                      <a:cubicBezTo>
                        <a:pt x="106" y="34"/>
                        <a:pt x="105" y="34"/>
                        <a:pt x="105" y="34"/>
                      </a:cubicBezTo>
                      <a:cubicBezTo>
                        <a:pt x="105" y="34"/>
                        <a:pt x="105" y="33"/>
                        <a:pt x="105" y="33"/>
                      </a:cubicBezTo>
                      <a:cubicBezTo>
                        <a:pt x="107" y="25"/>
                        <a:pt x="107" y="25"/>
                        <a:pt x="107" y="25"/>
                      </a:cubicBezTo>
                      <a:cubicBezTo>
                        <a:pt x="107" y="23"/>
                        <a:pt x="108" y="22"/>
                        <a:pt x="109" y="22"/>
                      </a:cubicBezTo>
                      <a:cubicBezTo>
                        <a:pt x="119" y="22"/>
                        <a:pt x="119" y="22"/>
                        <a:pt x="119" y="22"/>
                      </a:cubicBezTo>
                      <a:cubicBezTo>
                        <a:pt x="120" y="22"/>
                        <a:pt x="120" y="23"/>
                        <a:pt x="120" y="23"/>
                      </a:cubicBezTo>
                      <a:cubicBezTo>
                        <a:pt x="121" y="23"/>
                        <a:pt x="121" y="24"/>
                        <a:pt x="121" y="24"/>
                      </a:cubicBezTo>
                      <a:cubicBezTo>
                        <a:pt x="119" y="32"/>
                        <a:pt x="119" y="32"/>
                        <a:pt x="119" y="32"/>
                      </a:cubicBezTo>
                      <a:cubicBezTo>
                        <a:pt x="119" y="33"/>
                        <a:pt x="118" y="34"/>
                        <a:pt x="116" y="34"/>
                      </a:cubicBezTo>
                      <a:close/>
                      <a:moveTo>
                        <a:pt x="134" y="48"/>
                      </a:moveTo>
                      <a:cubicBezTo>
                        <a:pt x="134" y="49"/>
                        <a:pt x="133" y="50"/>
                        <a:pt x="132" y="50"/>
                      </a:cubicBezTo>
                      <a:cubicBezTo>
                        <a:pt x="121" y="50"/>
                        <a:pt x="121" y="50"/>
                        <a:pt x="121" y="50"/>
                      </a:cubicBezTo>
                      <a:cubicBezTo>
                        <a:pt x="121" y="50"/>
                        <a:pt x="120" y="50"/>
                        <a:pt x="120" y="50"/>
                      </a:cubicBezTo>
                      <a:cubicBezTo>
                        <a:pt x="120" y="49"/>
                        <a:pt x="120" y="49"/>
                        <a:pt x="120" y="48"/>
                      </a:cubicBezTo>
                      <a:cubicBezTo>
                        <a:pt x="121" y="40"/>
                        <a:pt x="121" y="40"/>
                        <a:pt x="121" y="40"/>
                      </a:cubicBezTo>
                      <a:cubicBezTo>
                        <a:pt x="121" y="39"/>
                        <a:pt x="123" y="38"/>
                        <a:pt x="124" y="38"/>
                      </a:cubicBezTo>
                      <a:cubicBezTo>
                        <a:pt x="134" y="38"/>
                        <a:pt x="134" y="38"/>
                        <a:pt x="134" y="38"/>
                      </a:cubicBezTo>
                      <a:cubicBezTo>
                        <a:pt x="135" y="38"/>
                        <a:pt x="135" y="38"/>
                        <a:pt x="135" y="39"/>
                      </a:cubicBezTo>
                      <a:cubicBezTo>
                        <a:pt x="136" y="39"/>
                        <a:pt x="136" y="39"/>
                        <a:pt x="136" y="40"/>
                      </a:cubicBezTo>
                      <a:lnTo>
                        <a:pt x="134" y="48"/>
                      </a:lnTo>
                      <a:close/>
                      <a:moveTo>
                        <a:pt x="134" y="34"/>
                      </a:moveTo>
                      <a:cubicBezTo>
                        <a:pt x="124" y="34"/>
                        <a:pt x="124" y="34"/>
                        <a:pt x="124" y="34"/>
                      </a:cubicBezTo>
                      <a:cubicBezTo>
                        <a:pt x="124" y="34"/>
                        <a:pt x="123" y="34"/>
                        <a:pt x="123" y="34"/>
                      </a:cubicBezTo>
                      <a:cubicBezTo>
                        <a:pt x="123" y="34"/>
                        <a:pt x="123" y="33"/>
                        <a:pt x="123" y="33"/>
                      </a:cubicBezTo>
                      <a:cubicBezTo>
                        <a:pt x="124" y="25"/>
                        <a:pt x="124" y="25"/>
                        <a:pt x="124" y="25"/>
                      </a:cubicBezTo>
                      <a:cubicBezTo>
                        <a:pt x="124" y="23"/>
                        <a:pt x="126" y="22"/>
                        <a:pt x="127" y="22"/>
                      </a:cubicBezTo>
                      <a:cubicBezTo>
                        <a:pt x="137" y="22"/>
                        <a:pt x="137" y="22"/>
                        <a:pt x="137" y="22"/>
                      </a:cubicBezTo>
                      <a:cubicBezTo>
                        <a:pt x="137" y="22"/>
                        <a:pt x="138" y="23"/>
                        <a:pt x="138" y="23"/>
                      </a:cubicBezTo>
                      <a:cubicBezTo>
                        <a:pt x="138" y="23"/>
                        <a:pt x="138" y="24"/>
                        <a:pt x="138" y="24"/>
                      </a:cubicBezTo>
                      <a:cubicBezTo>
                        <a:pt x="137" y="32"/>
                        <a:pt x="137" y="32"/>
                        <a:pt x="137" y="32"/>
                      </a:cubicBezTo>
                      <a:cubicBezTo>
                        <a:pt x="137" y="33"/>
                        <a:pt x="135" y="34"/>
                        <a:pt x="134" y="34"/>
                      </a:cubicBezTo>
                      <a:close/>
                      <a:moveTo>
                        <a:pt x="153" y="48"/>
                      </a:moveTo>
                      <a:cubicBezTo>
                        <a:pt x="153" y="49"/>
                        <a:pt x="152" y="50"/>
                        <a:pt x="151" y="50"/>
                      </a:cubicBezTo>
                      <a:cubicBezTo>
                        <a:pt x="139" y="50"/>
                        <a:pt x="139" y="50"/>
                        <a:pt x="139" y="50"/>
                      </a:cubicBezTo>
                      <a:cubicBezTo>
                        <a:pt x="139" y="50"/>
                        <a:pt x="139" y="50"/>
                        <a:pt x="138" y="50"/>
                      </a:cubicBezTo>
                      <a:cubicBezTo>
                        <a:pt x="138" y="49"/>
                        <a:pt x="138" y="49"/>
                        <a:pt x="138" y="48"/>
                      </a:cubicBezTo>
                      <a:cubicBezTo>
                        <a:pt x="139" y="40"/>
                        <a:pt x="139" y="40"/>
                        <a:pt x="139" y="40"/>
                      </a:cubicBezTo>
                      <a:cubicBezTo>
                        <a:pt x="139" y="39"/>
                        <a:pt x="141" y="38"/>
                        <a:pt x="142" y="38"/>
                      </a:cubicBezTo>
                      <a:cubicBezTo>
                        <a:pt x="153" y="38"/>
                        <a:pt x="153" y="38"/>
                        <a:pt x="153" y="38"/>
                      </a:cubicBezTo>
                      <a:cubicBezTo>
                        <a:pt x="153" y="38"/>
                        <a:pt x="154" y="38"/>
                        <a:pt x="154" y="39"/>
                      </a:cubicBezTo>
                      <a:cubicBezTo>
                        <a:pt x="154" y="39"/>
                        <a:pt x="154" y="39"/>
                        <a:pt x="154" y="40"/>
                      </a:cubicBezTo>
                      <a:lnTo>
                        <a:pt x="153" y="48"/>
                      </a:lnTo>
                      <a:close/>
                      <a:moveTo>
                        <a:pt x="155" y="32"/>
                      </a:moveTo>
                      <a:cubicBezTo>
                        <a:pt x="155" y="33"/>
                        <a:pt x="154" y="34"/>
                        <a:pt x="153" y="34"/>
                      </a:cubicBezTo>
                      <a:cubicBezTo>
                        <a:pt x="142" y="34"/>
                        <a:pt x="142" y="34"/>
                        <a:pt x="142" y="34"/>
                      </a:cubicBezTo>
                      <a:cubicBezTo>
                        <a:pt x="141" y="34"/>
                        <a:pt x="141" y="34"/>
                        <a:pt x="141" y="34"/>
                      </a:cubicBezTo>
                      <a:cubicBezTo>
                        <a:pt x="140" y="34"/>
                        <a:pt x="140" y="33"/>
                        <a:pt x="140" y="33"/>
                      </a:cubicBezTo>
                      <a:cubicBezTo>
                        <a:pt x="142" y="25"/>
                        <a:pt x="142" y="25"/>
                        <a:pt x="142" y="25"/>
                      </a:cubicBezTo>
                      <a:cubicBezTo>
                        <a:pt x="142" y="23"/>
                        <a:pt x="143" y="22"/>
                        <a:pt x="144" y="22"/>
                      </a:cubicBezTo>
                      <a:cubicBezTo>
                        <a:pt x="155" y="22"/>
                        <a:pt x="155" y="22"/>
                        <a:pt x="155" y="22"/>
                      </a:cubicBezTo>
                      <a:cubicBezTo>
                        <a:pt x="155" y="22"/>
                        <a:pt x="156" y="23"/>
                        <a:pt x="156" y="23"/>
                      </a:cubicBezTo>
                      <a:cubicBezTo>
                        <a:pt x="156" y="23"/>
                        <a:pt x="156" y="24"/>
                        <a:pt x="156" y="24"/>
                      </a:cubicBezTo>
                      <a:lnTo>
                        <a:pt x="155" y="32"/>
                      </a:lnTo>
                      <a:close/>
                      <a:moveTo>
                        <a:pt x="155" y="19"/>
                      </a:moveTo>
                      <a:cubicBezTo>
                        <a:pt x="144" y="19"/>
                        <a:pt x="144" y="19"/>
                        <a:pt x="144" y="19"/>
                      </a:cubicBezTo>
                      <a:cubicBezTo>
                        <a:pt x="144" y="19"/>
                        <a:pt x="143" y="19"/>
                        <a:pt x="143" y="18"/>
                      </a:cubicBezTo>
                      <a:cubicBezTo>
                        <a:pt x="143" y="18"/>
                        <a:pt x="143" y="18"/>
                        <a:pt x="143" y="17"/>
                      </a:cubicBezTo>
                      <a:cubicBezTo>
                        <a:pt x="144" y="9"/>
                        <a:pt x="144" y="9"/>
                        <a:pt x="144" y="9"/>
                      </a:cubicBezTo>
                      <a:cubicBezTo>
                        <a:pt x="144" y="7"/>
                        <a:pt x="146" y="6"/>
                        <a:pt x="147" y="6"/>
                      </a:cubicBezTo>
                      <a:cubicBezTo>
                        <a:pt x="157" y="6"/>
                        <a:pt x="157" y="6"/>
                        <a:pt x="157" y="6"/>
                      </a:cubicBezTo>
                      <a:cubicBezTo>
                        <a:pt x="157" y="6"/>
                        <a:pt x="158" y="7"/>
                        <a:pt x="158" y="7"/>
                      </a:cubicBezTo>
                      <a:cubicBezTo>
                        <a:pt x="158" y="7"/>
                        <a:pt x="158" y="8"/>
                        <a:pt x="158" y="8"/>
                      </a:cubicBezTo>
                      <a:cubicBezTo>
                        <a:pt x="157" y="17"/>
                        <a:pt x="157" y="17"/>
                        <a:pt x="157" y="17"/>
                      </a:cubicBezTo>
                      <a:cubicBezTo>
                        <a:pt x="157" y="18"/>
                        <a:pt x="156" y="19"/>
                        <a:pt x="155" y="19"/>
                      </a:cubicBezTo>
                      <a:close/>
                      <a:moveTo>
                        <a:pt x="170" y="48"/>
                      </a:moveTo>
                      <a:cubicBezTo>
                        <a:pt x="170" y="49"/>
                        <a:pt x="169" y="50"/>
                        <a:pt x="168" y="50"/>
                      </a:cubicBezTo>
                      <a:cubicBezTo>
                        <a:pt x="158" y="50"/>
                        <a:pt x="158" y="50"/>
                        <a:pt x="158" y="50"/>
                      </a:cubicBezTo>
                      <a:cubicBezTo>
                        <a:pt x="158" y="50"/>
                        <a:pt x="157" y="50"/>
                        <a:pt x="157" y="50"/>
                      </a:cubicBezTo>
                      <a:cubicBezTo>
                        <a:pt x="157" y="49"/>
                        <a:pt x="157" y="49"/>
                        <a:pt x="157" y="48"/>
                      </a:cubicBezTo>
                      <a:cubicBezTo>
                        <a:pt x="158" y="40"/>
                        <a:pt x="158" y="40"/>
                        <a:pt x="158" y="40"/>
                      </a:cubicBezTo>
                      <a:cubicBezTo>
                        <a:pt x="158" y="39"/>
                        <a:pt x="159" y="38"/>
                        <a:pt x="160" y="38"/>
                      </a:cubicBezTo>
                      <a:cubicBezTo>
                        <a:pt x="170" y="38"/>
                        <a:pt x="170" y="38"/>
                        <a:pt x="170" y="38"/>
                      </a:cubicBezTo>
                      <a:cubicBezTo>
                        <a:pt x="170" y="38"/>
                        <a:pt x="171" y="38"/>
                        <a:pt x="171" y="39"/>
                      </a:cubicBezTo>
                      <a:cubicBezTo>
                        <a:pt x="171" y="39"/>
                        <a:pt x="171" y="39"/>
                        <a:pt x="171" y="40"/>
                      </a:cubicBezTo>
                      <a:lnTo>
                        <a:pt x="170" y="48"/>
                      </a:lnTo>
                      <a:close/>
                      <a:moveTo>
                        <a:pt x="172" y="32"/>
                      </a:moveTo>
                      <a:cubicBezTo>
                        <a:pt x="172" y="33"/>
                        <a:pt x="171" y="34"/>
                        <a:pt x="170" y="34"/>
                      </a:cubicBezTo>
                      <a:cubicBezTo>
                        <a:pt x="160" y="34"/>
                        <a:pt x="160" y="34"/>
                        <a:pt x="160" y="34"/>
                      </a:cubicBezTo>
                      <a:cubicBezTo>
                        <a:pt x="160" y="34"/>
                        <a:pt x="159" y="34"/>
                        <a:pt x="159" y="34"/>
                      </a:cubicBezTo>
                      <a:cubicBezTo>
                        <a:pt x="159" y="34"/>
                        <a:pt x="159" y="33"/>
                        <a:pt x="159" y="33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0" y="23"/>
                        <a:pt x="161" y="22"/>
                        <a:pt x="162" y="22"/>
                      </a:cubicBezTo>
                      <a:cubicBezTo>
                        <a:pt x="171" y="22"/>
                        <a:pt x="171" y="22"/>
                        <a:pt x="171" y="22"/>
                      </a:cubicBezTo>
                      <a:cubicBezTo>
                        <a:pt x="172" y="22"/>
                        <a:pt x="172" y="23"/>
                        <a:pt x="172" y="23"/>
                      </a:cubicBezTo>
                      <a:cubicBezTo>
                        <a:pt x="173" y="23"/>
                        <a:pt x="173" y="24"/>
                        <a:pt x="173" y="24"/>
                      </a:cubicBezTo>
                      <a:lnTo>
                        <a:pt x="172" y="32"/>
                      </a:lnTo>
                      <a:close/>
                      <a:moveTo>
                        <a:pt x="171" y="19"/>
                      </a:moveTo>
                      <a:cubicBezTo>
                        <a:pt x="162" y="19"/>
                        <a:pt x="162" y="19"/>
                        <a:pt x="162" y="19"/>
                      </a:cubicBezTo>
                      <a:cubicBezTo>
                        <a:pt x="162" y="19"/>
                        <a:pt x="161" y="19"/>
                        <a:pt x="161" y="18"/>
                      </a:cubicBezTo>
                      <a:cubicBezTo>
                        <a:pt x="161" y="18"/>
                        <a:pt x="161" y="18"/>
                        <a:pt x="161" y="17"/>
                      </a:cubicBezTo>
                      <a:cubicBezTo>
                        <a:pt x="162" y="9"/>
                        <a:pt x="162" y="9"/>
                        <a:pt x="162" y="9"/>
                      </a:cubicBezTo>
                      <a:cubicBezTo>
                        <a:pt x="162" y="7"/>
                        <a:pt x="163" y="6"/>
                        <a:pt x="164" y="6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3" y="6"/>
                        <a:pt x="174" y="7"/>
                        <a:pt x="174" y="7"/>
                      </a:cubicBezTo>
                      <a:cubicBezTo>
                        <a:pt x="174" y="7"/>
                        <a:pt x="174" y="8"/>
                        <a:pt x="174" y="8"/>
                      </a:cubicBezTo>
                      <a:cubicBezTo>
                        <a:pt x="174" y="17"/>
                        <a:pt x="174" y="17"/>
                        <a:pt x="174" y="17"/>
                      </a:cubicBezTo>
                      <a:cubicBezTo>
                        <a:pt x="174" y="18"/>
                        <a:pt x="172" y="19"/>
                        <a:pt x="171" y="19"/>
                      </a:cubicBezTo>
                      <a:close/>
                      <a:moveTo>
                        <a:pt x="189" y="48"/>
                      </a:moveTo>
                      <a:cubicBezTo>
                        <a:pt x="188" y="49"/>
                        <a:pt x="187" y="50"/>
                        <a:pt x="186" y="50"/>
                      </a:cubicBezTo>
                      <a:cubicBezTo>
                        <a:pt x="176" y="50"/>
                        <a:pt x="176" y="50"/>
                        <a:pt x="176" y="50"/>
                      </a:cubicBezTo>
                      <a:cubicBezTo>
                        <a:pt x="175" y="50"/>
                        <a:pt x="175" y="50"/>
                        <a:pt x="174" y="50"/>
                      </a:cubicBezTo>
                      <a:cubicBezTo>
                        <a:pt x="174" y="49"/>
                        <a:pt x="174" y="49"/>
                        <a:pt x="174" y="48"/>
                      </a:cubicBezTo>
                      <a:cubicBezTo>
                        <a:pt x="175" y="40"/>
                        <a:pt x="175" y="40"/>
                        <a:pt x="175" y="40"/>
                      </a:cubicBezTo>
                      <a:cubicBezTo>
                        <a:pt x="175" y="39"/>
                        <a:pt x="176" y="38"/>
                        <a:pt x="177" y="38"/>
                      </a:cubicBezTo>
                      <a:cubicBezTo>
                        <a:pt x="187" y="38"/>
                        <a:pt x="187" y="38"/>
                        <a:pt x="187" y="38"/>
                      </a:cubicBezTo>
                      <a:cubicBezTo>
                        <a:pt x="188" y="38"/>
                        <a:pt x="188" y="38"/>
                        <a:pt x="189" y="39"/>
                      </a:cubicBezTo>
                      <a:cubicBezTo>
                        <a:pt x="189" y="39"/>
                        <a:pt x="189" y="39"/>
                        <a:pt x="189" y="40"/>
                      </a:cubicBezTo>
                      <a:lnTo>
                        <a:pt x="189" y="48"/>
                      </a:lnTo>
                      <a:close/>
                      <a:moveTo>
                        <a:pt x="190" y="32"/>
                      </a:moveTo>
                      <a:cubicBezTo>
                        <a:pt x="190" y="33"/>
                        <a:pt x="189" y="34"/>
                        <a:pt x="187" y="34"/>
                      </a:cubicBezTo>
                      <a:cubicBezTo>
                        <a:pt x="177" y="34"/>
                        <a:pt x="177" y="34"/>
                        <a:pt x="177" y="34"/>
                      </a:cubicBezTo>
                      <a:cubicBezTo>
                        <a:pt x="177" y="34"/>
                        <a:pt x="176" y="34"/>
                        <a:pt x="176" y="34"/>
                      </a:cubicBezTo>
                      <a:cubicBezTo>
                        <a:pt x="176" y="34"/>
                        <a:pt x="176" y="33"/>
                        <a:pt x="176" y="33"/>
                      </a:cubicBezTo>
                      <a:cubicBezTo>
                        <a:pt x="176" y="25"/>
                        <a:pt x="176" y="25"/>
                        <a:pt x="176" y="25"/>
                      </a:cubicBezTo>
                      <a:cubicBezTo>
                        <a:pt x="177" y="23"/>
                        <a:pt x="178" y="22"/>
                        <a:pt x="179" y="22"/>
                      </a:cubicBezTo>
                      <a:cubicBezTo>
                        <a:pt x="189" y="22"/>
                        <a:pt x="189" y="22"/>
                        <a:pt x="189" y="22"/>
                      </a:cubicBezTo>
                      <a:cubicBezTo>
                        <a:pt x="189" y="22"/>
                        <a:pt x="190" y="23"/>
                        <a:pt x="190" y="23"/>
                      </a:cubicBezTo>
                      <a:cubicBezTo>
                        <a:pt x="190" y="23"/>
                        <a:pt x="190" y="24"/>
                        <a:pt x="190" y="24"/>
                      </a:cubicBezTo>
                      <a:lnTo>
                        <a:pt x="190" y="32"/>
                      </a:lnTo>
                      <a:close/>
                      <a:moveTo>
                        <a:pt x="191" y="17"/>
                      </a:moveTo>
                      <a:cubicBezTo>
                        <a:pt x="191" y="18"/>
                        <a:pt x="190" y="19"/>
                        <a:pt x="189" y="19"/>
                      </a:cubicBezTo>
                      <a:cubicBezTo>
                        <a:pt x="179" y="19"/>
                        <a:pt x="179" y="19"/>
                        <a:pt x="179" y="19"/>
                      </a:cubicBezTo>
                      <a:cubicBezTo>
                        <a:pt x="178" y="19"/>
                        <a:pt x="178" y="19"/>
                        <a:pt x="178" y="18"/>
                      </a:cubicBezTo>
                      <a:cubicBezTo>
                        <a:pt x="177" y="18"/>
                        <a:pt x="177" y="17"/>
                        <a:pt x="177" y="17"/>
                      </a:cubicBezTo>
                      <a:cubicBezTo>
                        <a:pt x="178" y="9"/>
                        <a:pt x="178" y="9"/>
                        <a:pt x="178" y="9"/>
                      </a:cubicBezTo>
                      <a:cubicBezTo>
                        <a:pt x="178" y="7"/>
                        <a:pt x="179" y="6"/>
                        <a:pt x="180" y="6"/>
                      </a:cubicBezTo>
                      <a:cubicBezTo>
                        <a:pt x="190" y="6"/>
                        <a:pt x="190" y="6"/>
                        <a:pt x="190" y="6"/>
                      </a:cubicBezTo>
                      <a:cubicBezTo>
                        <a:pt x="190" y="6"/>
                        <a:pt x="191" y="7"/>
                        <a:pt x="191" y="7"/>
                      </a:cubicBezTo>
                      <a:cubicBezTo>
                        <a:pt x="191" y="7"/>
                        <a:pt x="192" y="8"/>
                        <a:pt x="192" y="8"/>
                      </a:cubicBezTo>
                      <a:lnTo>
                        <a:pt x="191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 6"/>
                <p:cNvSpPr>
                  <a:spLocks noEditPoints="1"/>
                </p:cNvSpPr>
                <p:nvPr/>
              </p:nvSpPr>
              <p:spPr bwMode="auto">
                <a:xfrm>
                  <a:off x="737" y="342"/>
                  <a:ext cx="435" cy="137"/>
                </a:xfrm>
                <a:custGeom>
                  <a:avLst/>
                  <a:gdLst>
                    <a:gd name="T0" fmla="*/ 183 w 183"/>
                    <a:gd name="T1" fmla="*/ 0 h 57"/>
                    <a:gd name="T2" fmla="*/ 128 w 183"/>
                    <a:gd name="T3" fmla="*/ 18 h 57"/>
                    <a:gd name="T4" fmla="*/ 100 w 183"/>
                    <a:gd name="T5" fmla="*/ 19 h 57"/>
                    <a:gd name="T6" fmla="*/ 112 w 183"/>
                    <a:gd name="T7" fmla="*/ 18 h 57"/>
                    <a:gd name="T8" fmla="*/ 86 w 183"/>
                    <a:gd name="T9" fmla="*/ 11 h 57"/>
                    <a:gd name="T10" fmla="*/ 94 w 183"/>
                    <a:gd name="T11" fmla="*/ 21 h 57"/>
                    <a:gd name="T12" fmla="*/ 73 w 183"/>
                    <a:gd name="T13" fmla="*/ 8 h 57"/>
                    <a:gd name="T14" fmla="*/ 69 w 183"/>
                    <a:gd name="T15" fmla="*/ 21 h 57"/>
                    <a:gd name="T16" fmla="*/ 65 w 183"/>
                    <a:gd name="T17" fmla="*/ 8 h 57"/>
                    <a:gd name="T18" fmla="*/ 52 w 183"/>
                    <a:gd name="T19" fmla="*/ 20 h 57"/>
                    <a:gd name="T20" fmla="*/ 51 w 183"/>
                    <a:gd name="T21" fmla="*/ 9 h 57"/>
                    <a:gd name="T22" fmla="*/ 36 w 183"/>
                    <a:gd name="T23" fmla="*/ 19 h 57"/>
                    <a:gd name="T24" fmla="*/ 35 w 183"/>
                    <a:gd name="T25" fmla="*/ 9 h 57"/>
                    <a:gd name="T26" fmla="*/ 21 w 183"/>
                    <a:gd name="T27" fmla="*/ 19 h 57"/>
                    <a:gd name="T28" fmla="*/ 31 w 183"/>
                    <a:gd name="T29" fmla="*/ 26 h 57"/>
                    <a:gd name="T30" fmla="*/ 26 w 183"/>
                    <a:gd name="T31" fmla="*/ 41 h 57"/>
                    <a:gd name="T32" fmla="*/ 13 w 183"/>
                    <a:gd name="T33" fmla="*/ 42 h 57"/>
                    <a:gd name="T34" fmla="*/ 40 w 183"/>
                    <a:gd name="T35" fmla="*/ 49 h 57"/>
                    <a:gd name="T36" fmla="*/ 32 w 183"/>
                    <a:gd name="T37" fmla="*/ 40 h 57"/>
                    <a:gd name="T38" fmla="*/ 32 w 183"/>
                    <a:gd name="T39" fmla="*/ 36 h 57"/>
                    <a:gd name="T40" fmla="*/ 46 w 183"/>
                    <a:gd name="T41" fmla="*/ 26 h 57"/>
                    <a:gd name="T42" fmla="*/ 44 w 183"/>
                    <a:gd name="T43" fmla="*/ 52 h 57"/>
                    <a:gd name="T44" fmla="*/ 58 w 183"/>
                    <a:gd name="T45" fmla="*/ 40 h 57"/>
                    <a:gd name="T46" fmla="*/ 50 w 183"/>
                    <a:gd name="T47" fmla="*/ 27 h 57"/>
                    <a:gd name="T48" fmla="*/ 57 w 183"/>
                    <a:gd name="T49" fmla="*/ 36 h 57"/>
                    <a:gd name="T50" fmla="*/ 60 w 183"/>
                    <a:gd name="T51" fmla="*/ 50 h 57"/>
                    <a:gd name="T52" fmla="*/ 74 w 183"/>
                    <a:gd name="T53" fmla="*/ 36 h 57"/>
                    <a:gd name="T54" fmla="*/ 77 w 183"/>
                    <a:gd name="T55" fmla="*/ 24 h 57"/>
                    <a:gd name="T56" fmla="*/ 90 w 183"/>
                    <a:gd name="T57" fmla="*/ 49 h 57"/>
                    <a:gd name="T58" fmla="*/ 81 w 183"/>
                    <a:gd name="T59" fmla="*/ 40 h 57"/>
                    <a:gd name="T60" fmla="*/ 80 w 183"/>
                    <a:gd name="T61" fmla="*/ 36 h 57"/>
                    <a:gd name="T62" fmla="*/ 95 w 183"/>
                    <a:gd name="T63" fmla="*/ 26 h 57"/>
                    <a:gd name="T64" fmla="*/ 94 w 183"/>
                    <a:gd name="T65" fmla="*/ 51 h 57"/>
                    <a:gd name="T66" fmla="*/ 108 w 183"/>
                    <a:gd name="T67" fmla="*/ 42 h 57"/>
                    <a:gd name="T68" fmla="*/ 98 w 183"/>
                    <a:gd name="T69" fmla="*/ 27 h 57"/>
                    <a:gd name="T70" fmla="*/ 107 w 183"/>
                    <a:gd name="T71" fmla="*/ 36 h 57"/>
                    <a:gd name="T72" fmla="*/ 112 w 183"/>
                    <a:gd name="T73" fmla="*/ 42 h 57"/>
                    <a:gd name="T74" fmla="*/ 123 w 183"/>
                    <a:gd name="T75" fmla="*/ 36 h 57"/>
                    <a:gd name="T76" fmla="*/ 126 w 183"/>
                    <a:gd name="T77" fmla="*/ 24 h 57"/>
                    <a:gd name="T78" fmla="*/ 138 w 183"/>
                    <a:gd name="T79" fmla="*/ 52 h 57"/>
                    <a:gd name="T80" fmla="*/ 140 w 183"/>
                    <a:gd name="T81" fmla="*/ 40 h 57"/>
                    <a:gd name="T82" fmla="*/ 131 w 183"/>
                    <a:gd name="T83" fmla="*/ 36 h 57"/>
                    <a:gd name="T84" fmla="*/ 143 w 183"/>
                    <a:gd name="T85" fmla="*/ 25 h 57"/>
                    <a:gd name="T86" fmla="*/ 132 w 183"/>
                    <a:gd name="T87" fmla="*/ 19 h 57"/>
                    <a:gd name="T88" fmla="*/ 145 w 183"/>
                    <a:gd name="T89" fmla="*/ 19 h 57"/>
                    <a:gd name="T90" fmla="*/ 144 w 183"/>
                    <a:gd name="T91" fmla="*/ 50 h 57"/>
                    <a:gd name="T92" fmla="*/ 156 w 183"/>
                    <a:gd name="T93" fmla="*/ 50 h 57"/>
                    <a:gd name="T94" fmla="*/ 147 w 183"/>
                    <a:gd name="T95" fmla="*/ 27 h 57"/>
                    <a:gd name="T96" fmla="*/ 157 w 183"/>
                    <a:gd name="T97" fmla="*/ 21 h 57"/>
                    <a:gd name="T98" fmla="*/ 159 w 183"/>
                    <a:gd name="T99" fmla="*/ 8 h 57"/>
                    <a:gd name="T100" fmla="*/ 171 w 183"/>
                    <a:gd name="T101" fmla="*/ 52 h 57"/>
                    <a:gd name="T102" fmla="*/ 163 w 183"/>
                    <a:gd name="T103" fmla="*/ 40 h 57"/>
                    <a:gd name="T104" fmla="*/ 172 w 183"/>
                    <a:gd name="T105" fmla="*/ 36 h 57"/>
                    <a:gd name="T106" fmla="*/ 173 w 183"/>
                    <a:gd name="T107" fmla="*/ 24 h 57"/>
                    <a:gd name="T108" fmla="*/ 165 w 183"/>
                    <a:gd name="T109" fmla="*/ 21 h 57"/>
                    <a:gd name="T110" fmla="*/ 176 w 183"/>
                    <a:gd name="T111" fmla="*/ 9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83" h="57">
                      <a:moveTo>
                        <a:pt x="183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3" y="0"/>
                        <a:pt x="18" y="4"/>
                        <a:pt x="17" y="8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179" y="57"/>
                        <a:pt x="179" y="57"/>
                        <a:pt x="179" y="57"/>
                      </a:cubicBezTo>
                      <a:lnTo>
                        <a:pt x="183" y="0"/>
                      </a:lnTo>
                      <a:close/>
                      <a:moveTo>
                        <a:pt x="117" y="11"/>
                      </a:moveTo>
                      <a:cubicBezTo>
                        <a:pt x="117" y="9"/>
                        <a:pt x="119" y="8"/>
                        <a:pt x="120" y="8"/>
                      </a:cubicBezTo>
                      <a:cubicBezTo>
                        <a:pt x="128" y="8"/>
                        <a:pt x="128" y="8"/>
                        <a:pt x="128" y="8"/>
                      </a:cubicBezTo>
                      <a:cubicBezTo>
                        <a:pt x="129" y="8"/>
                        <a:pt x="129" y="9"/>
                        <a:pt x="129" y="9"/>
                      </a:cubicBezTo>
                      <a:cubicBezTo>
                        <a:pt x="130" y="9"/>
                        <a:pt x="130" y="10"/>
                        <a:pt x="130" y="10"/>
                      </a:cubicBezTo>
                      <a:cubicBezTo>
                        <a:pt x="128" y="18"/>
                        <a:pt x="128" y="18"/>
                        <a:pt x="128" y="18"/>
                      </a:cubicBezTo>
                      <a:cubicBezTo>
                        <a:pt x="128" y="20"/>
                        <a:pt x="127" y="21"/>
                        <a:pt x="126" y="21"/>
                      </a:cubicBezTo>
                      <a:cubicBezTo>
                        <a:pt x="117" y="21"/>
                        <a:pt x="117" y="21"/>
                        <a:pt x="117" y="21"/>
                      </a:cubicBezTo>
                      <a:cubicBezTo>
                        <a:pt x="117" y="21"/>
                        <a:pt x="116" y="21"/>
                        <a:pt x="116" y="20"/>
                      </a:cubicBezTo>
                      <a:cubicBezTo>
                        <a:pt x="116" y="20"/>
                        <a:pt x="116" y="20"/>
                        <a:pt x="116" y="19"/>
                      </a:cubicBezTo>
                      <a:lnTo>
                        <a:pt x="117" y="11"/>
                      </a:lnTo>
                      <a:close/>
                      <a:moveTo>
                        <a:pt x="100" y="19"/>
                      </a:move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9"/>
                        <a:pt x="103" y="8"/>
                        <a:pt x="104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3" y="8"/>
                        <a:pt x="113" y="9"/>
                        <a:pt x="113" y="9"/>
                      </a:cubicBezTo>
                      <a:cubicBezTo>
                        <a:pt x="114" y="9"/>
                        <a:pt x="114" y="10"/>
                        <a:pt x="114" y="10"/>
                      </a:cubicBezTo>
                      <a:cubicBezTo>
                        <a:pt x="112" y="18"/>
                        <a:pt x="112" y="18"/>
                        <a:pt x="112" y="18"/>
                      </a:cubicBezTo>
                      <a:cubicBezTo>
                        <a:pt x="112" y="20"/>
                        <a:pt x="111" y="21"/>
                        <a:pt x="109" y="21"/>
                      </a:cubicBezTo>
                      <a:cubicBezTo>
                        <a:pt x="101" y="21"/>
                        <a:pt x="101" y="21"/>
                        <a:pt x="101" y="21"/>
                      </a:cubicBezTo>
                      <a:cubicBezTo>
                        <a:pt x="101" y="21"/>
                        <a:pt x="100" y="21"/>
                        <a:pt x="100" y="20"/>
                      </a:cubicBezTo>
                      <a:cubicBezTo>
                        <a:pt x="100" y="20"/>
                        <a:pt x="100" y="20"/>
                        <a:pt x="100" y="19"/>
                      </a:cubicBezTo>
                      <a:close/>
                      <a:moveTo>
                        <a:pt x="84" y="19"/>
                      </a:moveTo>
                      <a:cubicBezTo>
                        <a:pt x="86" y="11"/>
                        <a:pt x="86" y="11"/>
                        <a:pt x="86" y="11"/>
                      </a:cubicBezTo>
                      <a:cubicBezTo>
                        <a:pt x="86" y="9"/>
                        <a:pt x="87" y="8"/>
                        <a:pt x="89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7" y="8"/>
                        <a:pt x="98" y="9"/>
                        <a:pt x="98" y="9"/>
                      </a:cubicBezTo>
                      <a:cubicBezTo>
                        <a:pt x="98" y="9"/>
                        <a:pt x="98" y="10"/>
                        <a:pt x="98" y="10"/>
                      </a:cubicBezTo>
                      <a:cubicBezTo>
                        <a:pt x="96" y="18"/>
                        <a:pt x="96" y="18"/>
                        <a:pt x="96" y="18"/>
                      </a:cubicBezTo>
                      <a:cubicBezTo>
                        <a:pt x="96" y="20"/>
                        <a:pt x="95" y="21"/>
                        <a:pt x="94" y="21"/>
                      </a:cubicBezTo>
                      <a:cubicBezTo>
                        <a:pt x="85" y="21"/>
                        <a:pt x="85" y="21"/>
                        <a:pt x="85" y="21"/>
                      </a:cubicBezTo>
                      <a:cubicBezTo>
                        <a:pt x="85" y="21"/>
                        <a:pt x="84" y="21"/>
                        <a:pt x="84" y="20"/>
                      </a:cubicBezTo>
                      <a:cubicBezTo>
                        <a:pt x="84" y="20"/>
                        <a:pt x="84" y="20"/>
                        <a:pt x="84" y="19"/>
                      </a:cubicBezTo>
                      <a:close/>
                      <a:moveTo>
                        <a:pt x="68" y="19"/>
                      </a:move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70" y="9"/>
                        <a:pt x="72" y="8"/>
                        <a:pt x="73" y="8"/>
                      </a:cubicBezTo>
                      <a:cubicBezTo>
                        <a:pt x="81" y="8"/>
                        <a:pt x="81" y="8"/>
                        <a:pt x="81" y="8"/>
                      </a:cubicBezTo>
                      <a:cubicBezTo>
                        <a:pt x="82" y="8"/>
                        <a:pt x="82" y="9"/>
                        <a:pt x="82" y="9"/>
                      </a:cubicBezTo>
                      <a:cubicBezTo>
                        <a:pt x="82" y="9"/>
                        <a:pt x="82" y="9"/>
                        <a:pt x="82" y="10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80" y="20"/>
                        <a:pt x="79" y="21"/>
                        <a:pt x="77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0"/>
                      </a:cubicBezTo>
                      <a:cubicBezTo>
                        <a:pt x="68" y="20"/>
                        <a:pt x="68" y="20"/>
                        <a:pt x="68" y="19"/>
                      </a:cubicBezTo>
                      <a:close/>
                      <a:moveTo>
                        <a:pt x="52" y="19"/>
                      </a:move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5" y="9"/>
                        <a:pt x="56" y="8"/>
                        <a:pt x="57" y="8"/>
                      </a:cubicBezTo>
                      <a:cubicBezTo>
                        <a:pt x="65" y="8"/>
                        <a:pt x="65" y="8"/>
                        <a:pt x="65" y="8"/>
                      </a:cubicBezTo>
                      <a:cubicBezTo>
                        <a:pt x="66" y="8"/>
                        <a:pt x="66" y="9"/>
                        <a:pt x="66" y="9"/>
                      </a:cubicBezTo>
                      <a:cubicBezTo>
                        <a:pt x="67" y="9"/>
                        <a:pt x="67" y="9"/>
                        <a:pt x="67" y="10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4" y="20"/>
                        <a:pt x="63" y="21"/>
                        <a:pt x="61" y="21"/>
                      </a:cubicBezTo>
                      <a:cubicBezTo>
                        <a:pt x="53" y="21"/>
                        <a:pt x="53" y="21"/>
                        <a:pt x="53" y="21"/>
                      </a:cubicBezTo>
                      <a:cubicBezTo>
                        <a:pt x="52" y="21"/>
                        <a:pt x="52" y="21"/>
                        <a:pt x="52" y="20"/>
                      </a:cubicBezTo>
                      <a:cubicBezTo>
                        <a:pt x="52" y="20"/>
                        <a:pt x="52" y="20"/>
                        <a:pt x="52" y="19"/>
                      </a:cubicBezTo>
                      <a:close/>
                      <a:moveTo>
                        <a:pt x="36" y="19"/>
                      </a:move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39" y="10"/>
                        <a:pt x="41" y="8"/>
                        <a:pt x="42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0" y="8"/>
                        <a:pt x="50" y="8"/>
                        <a:pt x="51" y="9"/>
                      </a:cubicBezTo>
                      <a:cubicBezTo>
                        <a:pt x="51" y="9"/>
                        <a:pt x="51" y="9"/>
                        <a:pt x="51" y="10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8" y="20"/>
                        <a:pt x="47" y="21"/>
                        <a:pt x="45" y="21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21"/>
                        <a:pt x="36" y="21"/>
                        <a:pt x="36" y="20"/>
                      </a:cubicBezTo>
                      <a:cubicBezTo>
                        <a:pt x="36" y="20"/>
                        <a:pt x="36" y="20"/>
                        <a:pt x="36" y="19"/>
                      </a:cubicBezTo>
                      <a:close/>
                      <a:moveTo>
                        <a:pt x="21" y="19"/>
                      </a:move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3" y="12"/>
                        <a:pt x="25" y="9"/>
                        <a:pt x="26" y="9"/>
                      </a:cubicBezTo>
                      <a:cubicBezTo>
                        <a:pt x="27" y="9"/>
                        <a:pt x="29" y="8"/>
                        <a:pt x="31" y="8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8"/>
                        <a:pt x="35" y="8"/>
                        <a:pt x="35" y="9"/>
                      </a:cubicBezTo>
                      <a:cubicBezTo>
                        <a:pt x="36" y="9"/>
                        <a:pt x="36" y="9"/>
                        <a:pt x="35" y="10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2" y="20"/>
                        <a:pt x="31" y="21"/>
                        <a:pt x="30" y="21"/>
                      </a:cubicBezTo>
                      <a:cubicBezTo>
                        <a:pt x="22" y="21"/>
                        <a:pt x="22" y="21"/>
                        <a:pt x="22" y="21"/>
                      </a:cubicBezTo>
                      <a:cubicBezTo>
                        <a:pt x="21" y="21"/>
                        <a:pt x="21" y="21"/>
                        <a:pt x="21" y="20"/>
                      </a:cubicBezTo>
                      <a:cubicBezTo>
                        <a:pt x="21" y="20"/>
                        <a:pt x="21" y="20"/>
                        <a:pt x="21" y="19"/>
                      </a:cubicBezTo>
                      <a:close/>
                      <a:moveTo>
                        <a:pt x="16" y="35"/>
                      </a:move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9" y="25"/>
                        <a:pt x="21" y="24"/>
                        <a:pt x="22" y="24"/>
                      </a:cubicBezTo>
                      <a:cubicBezTo>
                        <a:pt x="30" y="24"/>
                        <a:pt x="30" y="24"/>
                        <a:pt x="30" y="24"/>
                      </a:cubicBezTo>
                      <a:cubicBezTo>
                        <a:pt x="30" y="24"/>
                        <a:pt x="30" y="24"/>
                        <a:pt x="31" y="25"/>
                      </a:cubicBezTo>
                      <a:cubicBezTo>
                        <a:pt x="31" y="25"/>
                        <a:pt x="31" y="25"/>
                        <a:pt x="31" y="26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8" y="35"/>
                        <a:pt x="26" y="36"/>
                        <a:pt x="25" y="36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6"/>
                        <a:pt x="16" y="36"/>
                        <a:pt x="16" y="35"/>
                      </a:cubicBezTo>
                      <a:close/>
                      <a:moveTo>
                        <a:pt x="26" y="41"/>
                      </a:move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23" y="51"/>
                        <a:pt x="21" y="52"/>
                        <a:pt x="20" y="52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1" y="52"/>
                        <a:pt x="11" y="52"/>
                        <a:pt x="11" y="51"/>
                      </a:cubicBezTo>
                      <a:cubicBezTo>
                        <a:pt x="11" y="51"/>
                        <a:pt x="11" y="51"/>
                        <a:pt x="11" y="50"/>
                      </a:cubicBezTo>
                      <a:cubicBezTo>
                        <a:pt x="13" y="42"/>
                        <a:pt x="13" y="42"/>
                        <a:pt x="13" y="42"/>
                      </a:cubicBezTo>
                      <a:cubicBezTo>
                        <a:pt x="14" y="41"/>
                        <a:pt x="15" y="40"/>
                        <a:pt x="17" y="40"/>
                      </a:cubicBezTo>
                      <a:cubicBezTo>
                        <a:pt x="25" y="40"/>
                        <a:pt x="25" y="40"/>
                        <a:pt x="25" y="40"/>
                      </a:cubicBezTo>
                      <a:cubicBezTo>
                        <a:pt x="25" y="40"/>
                        <a:pt x="26" y="40"/>
                        <a:pt x="26" y="40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lose/>
                      <a:moveTo>
                        <a:pt x="42" y="41"/>
                      </a:move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39" y="51"/>
                        <a:pt x="38" y="52"/>
                        <a:pt x="37" y="52"/>
                      </a:cubicBezTo>
                      <a:cubicBezTo>
                        <a:pt x="28" y="52"/>
                        <a:pt x="28" y="52"/>
                        <a:pt x="28" y="52"/>
                      </a:cubicBezTo>
                      <a:cubicBezTo>
                        <a:pt x="27" y="52"/>
                        <a:pt x="27" y="52"/>
                        <a:pt x="27" y="51"/>
                      </a:cubicBezTo>
                      <a:cubicBezTo>
                        <a:pt x="27" y="51"/>
                        <a:pt x="27" y="51"/>
                        <a:pt x="27" y="50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30" y="41"/>
                        <a:pt x="31" y="40"/>
                        <a:pt x="32" y="40"/>
                      </a:cubicBezTo>
                      <a:cubicBezTo>
                        <a:pt x="41" y="40"/>
                        <a:pt x="41" y="40"/>
                        <a:pt x="41" y="40"/>
                      </a:cubicBezTo>
                      <a:cubicBezTo>
                        <a:pt x="41" y="40"/>
                        <a:pt x="42" y="40"/>
                        <a:pt x="42" y="40"/>
                      </a:cubicBezTo>
                      <a:cubicBezTo>
                        <a:pt x="42" y="41"/>
                        <a:pt x="42" y="41"/>
                        <a:pt x="42" y="41"/>
                      </a:cubicBezTo>
                      <a:close/>
                      <a:moveTo>
                        <a:pt x="41" y="36"/>
                      </a:move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1" y="36"/>
                        <a:pt x="31" y="35"/>
                        <a:pt x="31" y="35"/>
                      </a:cubicBezTo>
                      <a:cubicBezTo>
                        <a:pt x="34" y="27"/>
                        <a:pt x="34" y="27"/>
                        <a:pt x="34" y="27"/>
                      </a:cubicBezTo>
                      <a:cubicBezTo>
                        <a:pt x="34" y="25"/>
                        <a:pt x="36" y="24"/>
                        <a:pt x="37" y="24"/>
                      </a:cubicBezTo>
                      <a:cubicBezTo>
                        <a:pt x="45" y="24"/>
                        <a:pt x="45" y="24"/>
                        <a:pt x="45" y="24"/>
                      </a:cubicBezTo>
                      <a:cubicBezTo>
                        <a:pt x="46" y="24"/>
                        <a:pt x="46" y="24"/>
                        <a:pt x="46" y="25"/>
                      </a:cubicBezTo>
                      <a:cubicBezTo>
                        <a:pt x="46" y="25"/>
                        <a:pt x="46" y="25"/>
                        <a:pt x="46" y="26"/>
                      </a:cubicBezTo>
                      <a:cubicBezTo>
                        <a:pt x="44" y="34"/>
                        <a:pt x="44" y="34"/>
                        <a:pt x="44" y="34"/>
                      </a:cubicBezTo>
                      <a:cubicBezTo>
                        <a:pt x="44" y="35"/>
                        <a:pt x="42" y="36"/>
                        <a:pt x="41" y="36"/>
                      </a:cubicBezTo>
                      <a:close/>
                      <a:moveTo>
                        <a:pt x="59" y="41"/>
                      </a:moveTo>
                      <a:cubicBezTo>
                        <a:pt x="57" y="49"/>
                        <a:pt x="57" y="49"/>
                        <a:pt x="57" y="49"/>
                      </a:cubicBezTo>
                      <a:cubicBezTo>
                        <a:pt x="56" y="51"/>
                        <a:pt x="55" y="52"/>
                        <a:pt x="54" y="52"/>
                      </a:cubicBezTo>
                      <a:cubicBezTo>
                        <a:pt x="44" y="52"/>
                        <a:pt x="44" y="52"/>
                        <a:pt x="44" y="52"/>
                      </a:cubicBezTo>
                      <a:cubicBezTo>
                        <a:pt x="44" y="52"/>
                        <a:pt x="44" y="52"/>
                        <a:pt x="43" y="51"/>
                      </a:cubicBezTo>
                      <a:cubicBezTo>
                        <a:pt x="43" y="51"/>
                        <a:pt x="43" y="51"/>
                        <a:pt x="43" y="50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6" y="41"/>
                        <a:pt x="47" y="40"/>
                        <a:pt x="49" y="40"/>
                      </a:cubicBezTo>
                      <a:cubicBezTo>
                        <a:pt x="57" y="40"/>
                        <a:pt x="57" y="40"/>
                        <a:pt x="57" y="40"/>
                      </a:cubicBezTo>
                      <a:cubicBezTo>
                        <a:pt x="58" y="40"/>
                        <a:pt x="58" y="40"/>
                        <a:pt x="58" y="40"/>
                      </a:cubicBezTo>
                      <a:cubicBezTo>
                        <a:pt x="59" y="41"/>
                        <a:pt x="59" y="41"/>
                        <a:pt x="59" y="41"/>
                      </a:cubicBezTo>
                      <a:close/>
                      <a:moveTo>
                        <a:pt x="57" y="36"/>
                      </a:moveTo>
                      <a:cubicBezTo>
                        <a:pt x="49" y="36"/>
                        <a:pt x="49" y="36"/>
                        <a:pt x="49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47" y="36"/>
                        <a:pt x="47" y="35"/>
                        <a:pt x="48" y="35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0" y="25"/>
                        <a:pt x="52" y="24"/>
                        <a:pt x="53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2" y="24"/>
                        <a:pt x="62" y="24"/>
                        <a:pt x="62" y="25"/>
                      </a:cubicBezTo>
                      <a:cubicBezTo>
                        <a:pt x="63" y="25"/>
                        <a:pt x="63" y="25"/>
                        <a:pt x="63" y="26"/>
                      </a:cubicBezTo>
                      <a:cubicBezTo>
                        <a:pt x="60" y="34"/>
                        <a:pt x="60" y="34"/>
                        <a:pt x="60" y="34"/>
                      </a:cubicBezTo>
                      <a:cubicBezTo>
                        <a:pt x="60" y="35"/>
                        <a:pt x="59" y="36"/>
                        <a:pt x="57" y="36"/>
                      </a:cubicBezTo>
                      <a:close/>
                      <a:moveTo>
                        <a:pt x="75" y="42"/>
                      </a:moveTo>
                      <a:cubicBezTo>
                        <a:pt x="73" y="49"/>
                        <a:pt x="73" y="49"/>
                        <a:pt x="73" y="49"/>
                      </a:cubicBezTo>
                      <a:cubicBezTo>
                        <a:pt x="73" y="51"/>
                        <a:pt x="72" y="52"/>
                        <a:pt x="70" y="52"/>
                      </a:cubicBezTo>
                      <a:cubicBezTo>
                        <a:pt x="61" y="52"/>
                        <a:pt x="61" y="52"/>
                        <a:pt x="61" y="52"/>
                      </a:cubicBezTo>
                      <a:cubicBezTo>
                        <a:pt x="61" y="52"/>
                        <a:pt x="60" y="52"/>
                        <a:pt x="60" y="51"/>
                      </a:cubicBezTo>
                      <a:cubicBezTo>
                        <a:pt x="60" y="51"/>
                        <a:pt x="60" y="51"/>
                        <a:pt x="60" y="50"/>
                      </a:cubicBezTo>
                      <a:cubicBezTo>
                        <a:pt x="62" y="42"/>
                        <a:pt x="62" y="42"/>
                        <a:pt x="62" y="42"/>
                      </a:cubicBezTo>
                      <a:cubicBezTo>
                        <a:pt x="62" y="41"/>
                        <a:pt x="64" y="40"/>
                        <a:pt x="65" y="40"/>
                      </a:cubicBezTo>
                      <a:cubicBezTo>
                        <a:pt x="74" y="40"/>
                        <a:pt x="74" y="40"/>
                        <a:pt x="74" y="40"/>
                      </a:cubicBezTo>
                      <a:cubicBezTo>
                        <a:pt x="74" y="40"/>
                        <a:pt x="75" y="40"/>
                        <a:pt x="75" y="40"/>
                      </a:cubicBezTo>
                      <a:cubicBezTo>
                        <a:pt x="75" y="41"/>
                        <a:pt x="75" y="41"/>
                        <a:pt x="75" y="42"/>
                      </a:cubicBezTo>
                      <a:close/>
                      <a:moveTo>
                        <a:pt x="74" y="36"/>
                      </a:moveTo>
                      <a:cubicBezTo>
                        <a:pt x="65" y="36"/>
                        <a:pt x="65" y="36"/>
                        <a:pt x="65" y="36"/>
                      </a:cubicBezTo>
                      <a:cubicBezTo>
                        <a:pt x="65" y="36"/>
                        <a:pt x="64" y="36"/>
                        <a:pt x="64" y="36"/>
                      </a:cubicBezTo>
                      <a:cubicBezTo>
                        <a:pt x="64" y="36"/>
                        <a:pt x="64" y="35"/>
                        <a:pt x="64" y="35"/>
                      </a:cubicBezTo>
                      <a:cubicBezTo>
                        <a:pt x="66" y="27"/>
                        <a:pt x="66" y="27"/>
                        <a:pt x="66" y="27"/>
                      </a:cubicBezTo>
                      <a:cubicBezTo>
                        <a:pt x="66" y="25"/>
                        <a:pt x="68" y="24"/>
                        <a:pt x="69" y="24"/>
                      </a:cubicBezTo>
                      <a:cubicBezTo>
                        <a:pt x="77" y="24"/>
                        <a:pt x="77" y="24"/>
                        <a:pt x="77" y="24"/>
                      </a:cubicBezTo>
                      <a:cubicBezTo>
                        <a:pt x="78" y="24"/>
                        <a:pt x="78" y="24"/>
                        <a:pt x="78" y="25"/>
                      </a:cubicBezTo>
                      <a:cubicBezTo>
                        <a:pt x="79" y="25"/>
                        <a:pt x="79" y="25"/>
                        <a:pt x="79" y="26"/>
                      </a:cubicBezTo>
                      <a:cubicBezTo>
                        <a:pt x="77" y="34"/>
                        <a:pt x="77" y="34"/>
                        <a:pt x="77" y="34"/>
                      </a:cubicBezTo>
                      <a:cubicBezTo>
                        <a:pt x="76" y="35"/>
                        <a:pt x="75" y="36"/>
                        <a:pt x="74" y="36"/>
                      </a:cubicBezTo>
                      <a:close/>
                      <a:moveTo>
                        <a:pt x="92" y="42"/>
                      </a:moveTo>
                      <a:cubicBezTo>
                        <a:pt x="90" y="49"/>
                        <a:pt x="90" y="49"/>
                        <a:pt x="90" y="49"/>
                      </a:cubicBezTo>
                      <a:cubicBezTo>
                        <a:pt x="90" y="51"/>
                        <a:pt x="88" y="52"/>
                        <a:pt x="87" y="52"/>
                      </a:cubicBezTo>
                      <a:cubicBezTo>
                        <a:pt x="78" y="52"/>
                        <a:pt x="78" y="52"/>
                        <a:pt x="78" y="52"/>
                      </a:cubicBezTo>
                      <a:cubicBezTo>
                        <a:pt x="78" y="52"/>
                        <a:pt x="77" y="52"/>
                        <a:pt x="77" y="51"/>
                      </a:cubicBezTo>
                      <a:cubicBezTo>
                        <a:pt x="77" y="51"/>
                        <a:pt x="77" y="51"/>
                        <a:pt x="77" y="50"/>
                      </a:cubicBezTo>
                      <a:cubicBezTo>
                        <a:pt x="79" y="42"/>
                        <a:pt x="79" y="42"/>
                        <a:pt x="79" y="42"/>
                      </a:cubicBezTo>
                      <a:cubicBezTo>
                        <a:pt x="79" y="41"/>
                        <a:pt x="80" y="40"/>
                        <a:pt x="81" y="40"/>
                      </a:cubicBezTo>
                      <a:cubicBezTo>
                        <a:pt x="90" y="40"/>
                        <a:pt x="90" y="40"/>
                        <a:pt x="90" y="40"/>
                      </a:cubicBezTo>
                      <a:cubicBezTo>
                        <a:pt x="91" y="40"/>
                        <a:pt x="91" y="40"/>
                        <a:pt x="91" y="40"/>
                      </a:cubicBezTo>
                      <a:cubicBezTo>
                        <a:pt x="92" y="41"/>
                        <a:pt x="92" y="41"/>
                        <a:pt x="92" y="42"/>
                      </a:cubicBezTo>
                      <a:close/>
                      <a:moveTo>
                        <a:pt x="90" y="36"/>
                      </a:moveTo>
                      <a:cubicBezTo>
                        <a:pt x="81" y="36"/>
                        <a:pt x="81" y="36"/>
                        <a:pt x="81" y="36"/>
                      </a:cubicBezTo>
                      <a:cubicBezTo>
                        <a:pt x="81" y="36"/>
                        <a:pt x="81" y="36"/>
                        <a:pt x="80" y="36"/>
                      </a:cubicBezTo>
                      <a:cubicBezTo>
                        <a:pt x="80" y="36"/>
                        <a:pt x="80" y="35"/>
                        <a:pt x="80" y="35"/>
                      </a:cubicBezTo>
                      <a:cubicBezTo>
                        <a:pt x="82" y="27"/>
                        <a:pt x="82" y="27"/>
                        <a:pt x="82" y="27"/>
                      </a:cubicBezTo>
                      <a:cubicBezTo>
                        <a:pt x="82" y="25"/>
                        <a:pt x="84" y="24"/>
                        <a:pt x="85" y="24"/>
                      </a:cubicBezTo>
                      <a:cubicBezTo>
                        <a:pt x="94" y="24"/>
                        <a:pt x="94" y="24"/>
                        <a:pt x="94" y="24"/>
                      </a:cubicBezTo>
                      <a:cubicBezTo>
                        <a:pt x="94" y="24"/>
                        <a:pt x="94" y="24"/>
                        <a:pt x="95" y="25"/>
                      </a:cubicBezTo>
                      <a:cubicBezTo>
                        <a:pt x="95" y="25"/>
                        <a:pt x="95" y="25"/>
                        <a:pt x="95" y="26"/>
                      </a:cubicBezTo>
                      <a:cubicBezTo>
                        <a:pt x="93" y="34"/>
                        <a:pt x="93" y="34"/>
                        <a:pt x="93" y="34"/>
                      </a:cubicBezTo>
                      <a:cubicBezTo>
                        <a:pt x="93" y="35"/>
                        <a:pt x="92" y="36"/>
                        <a:pt x="90" y="36"/>
                      </a:cubicBezTo>
                      <a:close/>
                      <a:moveTo>
                        <a:pt x="107" y="49"/>
                      </a:moveTo>
                      <a:cubicBezTo>
                        <a:pt x="106" y="51"/>
                        <a:pt x="105" y="52"/>
                        <a:pt x="104" y="52"/>
                      </a:cubicBezTo>
                      <a:cubicBezTo>
                        <a:pt x="95" y="52"/>
                        <a:pt x="95" y="52"/>
                        <a:pt x="95" y="52"/>
                      </a:cubicBezTo>
                      <a:cubicBezTo>
                        <a:pt x="94" y="52"/>
                        <a:pt x="94" y="52"/>
                        <a:pt x="94" y="51"/>
                      </a:cubicBezTo>
                      <a:cubicBezTo>
                        <a:pt x="94" y="51"/>
                        <a:pt x="93" y="51"/>
                        <a:pt x="94" y="50"/>
                      </a:cubicBezTo>
                      <a:cubicBezTo>
                        <a:pt x="95" y="42"/>
                        <a:pt x="95" y="42"/>
                        <a:pt x="95" y="42"/>
                      </a:cubicBezTo>
                      <a:cubicBezTo>
                        <a:pt x="95" y="41"/>
                        <a:pt x="97" y="40"/>
                        <a:pt x="98" y="40"/>
                      </a:cubicBezTo>
                      <a:cubicBezTo>
                        <a:pt x="107" y="40"/>
                        <a:pt x="107" y="40"/>
                        <a:pt x="107" y="40"/>
                      </a:cubicBezTo>
                      <a:cubicBezTo>
                        <a:pt x="107" y="40"/>
                        <a:pt x="108" y="40"/>
                        <a:pt x="108" y="40"/>
                      </a:cubicBezTo>
                      <a:cubicBezTo>
                        <a:pt x="108" y="41"/>
                        <a:pt x="108" y="41"/>
                        <a:pt x="108" y="42"/>
                      </a:cubicBezTo>
                      <a:lnTo>
                        <a:pt x="107" y="49"/>
                      </a:lnTo>
                      <a:close/>
                      <a:moveTo>
                        <a:pt x="107" y="36"/>
                      </a:moveTo>
                      <a:cubicBezTo>
                        <a:pt x="98" y="36"/>
                        <a:pt x="98" y="36"/>
                        <a:pt x="98" y="36"/>
                      </a:cubicBezTo>
                      <a:cubicBezTo>
                        <a:pt x="98" y="36"/>
                        <a:pt x="97" y="36"/>
                        <a:pt x="97" y="36"/>
                      </a:cubicBezTo>
                      <a:cubicBezTo>
                        <a:pt x="97" y="36"/>
                        <a:pt x="97" y="35"/>
                        <a:pt x="97" y="35"/>
                      </a:cubicBezTo>
                      <a:cubicBezTo>
                        <a:pt x="98" y="27"/>
                        <a:pt x="98" y="27"/>
                        <a:pt x="98" y="27"/>
                      </a:cubicBezTo>
                      <a:cubicBezTo>
                        <a:pt x="99" y="25"/>
                        <a:pt x="100" y="24"/>
                        <a:pt x="101" y="24"/>
                      </a:cubicBezTo>
                      <a:cubicBezTo>
                        <a:pt x="109" y="24"/>
                        <a:pt x="109" y="24"/>
                        <a:pt x="109" y="24"/>
                      </a:cubicBezTo>
                      <a:cubicBezTo>
                        <a:pt x="110" y="24"/>
                        <a:pt x="110" y="25"/>
                        <a:pt x="111" y="25"/>
                      </a:cubicBezTo>
                      <a:cubicBezTo>
                        <a:pt x="111" y="25"/>
                        <a:pt x="111" y="26"/>
                        <a:pt x="111" y="26"/>
                      </a:cubicBezTo>
                      <a:cubicBezTo>
                        <a:pt x="109" y="34"/>
                        <a:pt x="109" y="34"/>
                        <a:pt x="109" y="34"/>
                      </a:cubicBezTo>
                      <a:cubicBezTo>
                        <a:pt x="109" y="35"/>
                        <a:pt x="108" y="36"/>
                        <a:pt x="107" y="36"/>
                      </a:cubicBezTo>
                      <a:close/>
                      <a:moveTo>
                        <a:pt x="123" y="49"/>
                      </a:moveTo>
                      <a:cubicBezTo>
                        <a:pt x="123" y="51"/>
                        <a:pt x="122" y="52"/>
                        <a:pt x="121" y="52"/>
                      </a:cubicBezTo>
                      <a:cubicBezTo>
                        <a:pt x="112" y="52"/>
                        <a:pt x="112" y="52"/>
                        <a:pt x="112" y="52"/>
                      </a:cubicBezTo>
                      <a:cubicBezTo>
                        <a:pt x="111" y="52"/>
                        <a:pt x="111" y="52"/>
                        <a:pt x="110" y="51"/>
                      </a:cubicBezTo>
                      <a:cubicBezTo>
                        <a:pt x="110" y="51"/>
                        <a:pt x="110" y="51"/>
                        <a:pt x="110" y="50"/>
                      </a:cubicBezTo>
                      <a:cubicBezTo>
                        <a:pt x="112" y="42"/>
                        <a:pt x="112" y="42"/>
                        <a:pt x="112" y="42"/>
                      </a:cubicBezTo>
                      <a:cubicBezTo>
                        <a:pt x="112" y="41"/>
                        <a:pt x="113" y="40"/>
                        <a:pt x="114" y="40"/>
                      </a:cubicBezTo>
                      <a:cubicBezTo>
                        <a:pt x="123" y="40"/>
                        <a:pt x="123" y="40"/>
                        <a:pt x="123" y="40"/>
                      </a:cubicBezTo>
                      <a:cubicBezTo>
                        <a:pt x="124" y="40"/>
                        <a:pt x="124" y="40"/>
                        <a:pt x="124" y="40"/>
                      </a:cubicBezTo>
                      <a:cubicBezTo>
                        <a:pt x="125" y="41"/>
                        <a:pt x="125" y="41"/>
                        <a:pt x="125" y="42"/>
                      </a:cubicBezTo>
                      <a:lnTo>
                        <a:pt x="123" y="49"/>
                      </a:lnTo>
                      <a:close/>
                      <a:moveTo>
                        <a:pt x="123" y="36"/>
                      </a:moveTo>
                      <a:cubicBezTo>
                        <a:pt x="114" y="36"/>
                        <a:pt x="114" y="36"/>
                        <a:pt x="114" y="36"/>
                      </a:cubicBezTo>
                      <a:cubicBezTo>
                        <a:pt x="114" y="36"/>
                        <a:pt x="113" y="36"/>
                        <a:pt x="113" y="36"/>
                      </a:cubicBezTo>
                      <a:cubicBezTo>
                        <a:pt x="113" y="36"/>
                        <a:pt x="113" y="35"/>
                        <a:pt x="113" y="35"/>
                      </a:cubicBezTo>
                      <a:cubicBezTo>
                        <a:pt x="114" y="27"/>
                        <a:pt x="114" y="27"/>
                        <a:pt x="114" y="27"/>
                      </a:cubicBezTo>
                      <a:cubicBezTo>
                        <a:pt x="115" y="25"/>
                        <a:pt x="116" y="24"/>
                        <a:pt x="117" y="24"/>
                      </a:cubicBezTo>
                      <a:cubicBezTo>
                        <a:pt x="126" y="24"/>
                        <a:pt x="126" y="24"/>
                        <a:pt x="126" y="24"/>
                      </a:cubicBezTo>
                      <a:cubicBezTo>
                        <a:pt x="126" y="24"/>
                        <a:pt x="127" y="25"/>
                        <a:pt x="127" y="25"/>
                      </a:cubicBezTo>
                      <a:cubicBezTo>
                        <a:pt x="127" y="25"/>
                        <a:pt x="127" y="26"/>
                        <a:pt x="127" y="26"/>
                      </a:cubicBezTo>
                      <a:cubicBezTo>
                        <a:pt x="126" y="34"/>
                        <a:pt x="126" y="34"/>
                        <a:pt x="126" y="34"/>
                      </a:cubicBezTo>
                      <a:cubicBezTo>
                        <a:pt x="126" y="35"/>
                        <a:pt x="124" y="36"/>
                        <a:pt x="123" y="36"/>
                      </a:cubicBezTo>
                      <a:close/>
                      <a:moveTo>
                        <a:pt x="141" y="49"/>
                      </a:moveTo>
                      <a:cubicBezTo>
                        <a:pt x="141" y="51"/>
                        <a:pt x="139" y="52"/>
                        <a:pt x="138" y="52"/>
                      </a:cubicBezTo>
                      <a:cubicBezTo>
                        <a:pt x="128" y="52"/>
                        <a:pt x="128" y="52"/>
                        <a:pt x="128" y="52"/>
                      </a:cubicBezTo>
                      <a:cubicBezTo>
                        <a:pt x="128" y="52"/>
                        <a:pt x="128" y="52"/>
                        <a:pt x="127" y="51"/>
                      </a:cubicBezTo>
                      <a:cubicBezTo>
                        <a:pt x="127" y="51"/>
                        <a:pt x="127" y="50"/>
                        <a:pt x="127" y="50"/>
                      </a:cubicBezTo>
                      <a:cubicBezTo>
                        <a:pt x="128" y="42"/>
                        <a:pt x="128" y="42"/>
                        <a:pt x="128" y="42"/>
                      </a:cubicBezTo>
                      <a:cubicBezTo>
                        <a:pt x="128" y="41"/>
                        <a:pt x="130" y="40"/>
                        <a:pt x="131" y="40"/>
                      </a:cubicBezTo>
                      <a:cubicBezTo>
                        <a:pt x="140" y="40"/>
                        <a:pt x="140" y="40"/>
                        <a:pt x="140" y="40"/>
                      </a:cubicBezTo>
                      <a:cubicBezTo>
                        <a:pt x="141" y="40"/>
                        <a:pt x="141" y="40"/>
                        <a:pt x="141" y="40"/>
                      </a:cubicBezTo>
                      <a:cubicBezTo>
                        <a:pt x="142" y="41"/>
                        <a:pt x="142" y="41"/>
                        <a:pt x="142" y="42"/>
                      </a:cubicBezTo>
                      <a:lnTo>
                        <a:pt x="141" y="49"/>
                      </a:lnTo>
                      <a:close/>
                      <a:moveTo>
                        <a:pt x="143" y="34"/>
                      </a:moveTo>
                      <a:cubicBezTo>
                        <a:pt x="143" y="35"/>
                        <a:pt x="141" y="36"/>
                        <a:pt x="140" y="36"/>
                      </a:cubicBezTo>
                      <a:cubicBezTo>
                        <a:pt x="131" y="36"/>
                        <a:pt x="131" y="36"/>
                        <a:pt x="131" y="36"/>
                      </a:cubicBezTo>
                      <a:cubicBezTo>
                        <a:pt x="130" y="36"/>
                        <a:pt x="130" y="36"/>
                        <a:pt x="130" y="36"/>
                      </a:cubicBezTo>
                      <a:cubicBezTo>
                        <a:pt x="129" y="36"/>
                        <a:pt x="129" y="35"/>
                        <a:pt x="129" y="35"/>
                      </a:cubicBezTo>
                      <a:cubicBezTo>
                        <a:pt x="131" y="27"/>
                        <a:pt x="131" y="27"/>
                        <a:pt x="131" y="27"/>
                      </a:cubicBezTo>
                      <a:cubicBezTo>
                        <a:pt x="131" y="25"/>
                        <a:pt x="132" y="24"/>
                        <a:pt x="133" y="24"/>
                      </a:cubicBezTo>
                      <a:cubicBezTo>
                        <a:pt x="142" y="24"/>
                        <a:pt x="142" y="24"/>
                        <a:pt x="142" y="24"/>
                      </a:cubicBezTo>
                      <a:cubicBezTo>
                        <a:pt x="143" y="24"/>
                        <a:pt x="143" y="25"/>
                        <a:pt x="143" y="25"/>
                      </a:cubicBezTo>
                      <a:cubicBezTo>
                        <a:pt x="144" y="25"/>
                        <a:pt x="144" y="26"/>
                        <a:pt x="144" y="26"/>
                      </a:cubicBezTo>
                      <a:lnTo>
                        <a:pt x="143" y="34"/>
                      </a:lnTo>
                      <a:close/>
                      <a:moveTo>
                        <a:pt x="142" y="21"/>
                      </a:moveTo>
                      <a:cubicBezTo>
                        <a:pt x="133" y="21"/>
                        <a:pt x="133" y="21"/>
                        <a:pt x="133" y="21"/>
                      </a:cubicBezTo>
                      <a:cubicBezTo>
                        <a:pt x="133" y="21"/>
                        <a:pt x="132" y="21"/>
                        <a:pt x="132" y="20"/>
                      </a:cubicBezTo>
                      <a:cubicBezTo>
                        <a:pt x="132" y="20"/>
                        <a:pt x="132" y="20"/>
                        <a:pt x="132" y="19"/>
                      </a:cubicBezTo>
                      <a:cubicBezTo>
                        <a:pt x="133" y="11"/>
                        <a:pt x="133" y="11"/>
                        <a:pt x="133" y="11"/>
                      </a:cubicBezTo>
                      <a:cubicBezTo>
                        <a:pt x="133" y="9"/>
                        <a:pt x="135" y="8"/>
                        <a:pt x="136" y="8"/>
                      </a:cubicBezTo>
                      <a:cubicBezTo>
                        <a:pt x="144" y="8"/>
                        <a:pt x="144" y="8"/>
                        <a:pt x="144" y="8"/>
                      </a:cubicBezTo>
                      <a:cubicBezTo>
                        <a:pt x="145" y="8"/>
                        <a:pt x="145" y="9"/>
                        <a:pt x="146" y="9"/>
                      </a:cubicBezTo>
                      <a:cubicBezTo>
                        <a:pt x="146" y="9"/>
                        <a:pt x="146" y="10"/>
                        <a:pt x="146" y="10"/>
                      </a:cubicBezTo>
                      <a:cubicBezTo>
                        <a:pt x="145" y="19"/>
                        <a:pt x="145" y="19"/>
                        <a:pt x="145" y="19"/>
                      </a:cubicBezTo>
                      <a:cubicBezTo>
                        <a:pt x="145" y="20"/>
                        <a:pt x="143" y="21"/>
                        <a:pt x="142" y="21"/>
                      </a:cubicBezTo>
                      <a:close/>
                      <a:moveTo>
                        <a:pt x="156" y="50"/>
                      </a:moveTo>
                      <a:cubicBezTo>
                        <a:pt x="156" y="51"/>
                        <a:pt x="155" y="52"/>
                        <a:pt x="154" y="52"/>
                      </a:cubicBezTo>
                      <a:cubicBezTo>
                        <a:pt x="146" y="52"/>
                        <a:pt x="146" y="52"/>
                        <a:pt x="146" y="52"/>
                      </a:cubicBezTo>
                      <a:cubicBezTo>
                        <a:pt x="145" y="52"/>
                        <a:pt x="145" y="52"/>
                        <a:pt x="145" y="51"/>
                      </a:cubicBezTo>
                      <a:cubicBezTo>
                        <a:pt x="144" y="51"/>
                        <a:pt x="144" y="50"/>
                        <a:pt x="144" y="50"/>
                      </a:cubicBezTo>
                      <a:cubicBezTo>
                        <a:pt x="145" y="42"/>
                        <a:pt x="145" y="42"/>
                        <a:pt x="145" y="42"/>
                      </a:cubicBezTo>
                      <a:cubicBezTo>
                        <a:pt x="145" y="41"/>
                        <a:pt x="147" y="40"/>
                        <a:pt x="148" y="40"/>
                      </a:cubicBezTo>
                      <a:cubicBezTo>
                        <a:pt x="155" y="40"/>
                        <a:pt x="155" y="40"/>
                        <a:pt x="155" y="40"/>
                      </a:cubicBezTo>
                      <a:cubicBezTo>
                        <a:pt x="156" y="40"/>
                        <a:pt x="156" y="40"/>
                        <a:pt x="157" y="41"/>
                      </a:cubicBezTo>
                      <a:cubicBezTo>
                        <a:pt x="157" y="41"/>
                        <a:pt x="157" y="41"/>
                        <a:pt x="157" y="42"/>
                      </a:cubicBezTo>
                      <a:lnTo>
                        <a:pt x="156" y="50"/>
                      </a:lnTo>
                      <a:close/>
                      <a:moveTo>
                        <a:pt x="158" y="34"/>
                      </a:moveTo>
                      <a:cubicBezTo>
                        <a:pt x="158" y="35"/>
                        <a:pt x="157" y="36"/>
                        <a:pt x="155" y="36"/>
                      </a:cubicBezTo>
                      <a:cubicBezTo>
                        <a:pt x="148" y="36"/>
                        <a:pt x="148" y="36"/>
                        <a:pt x="148" y="36"/>
                      </a:cubicBezTo>
                      <a:cubicBezTo>
                        <a:pt x="147" y="36"/>
                        <a:pt x="147" y="36"/>
                        <a:pt x="147" y="36"/>
                      </a:cubicBezTo>
                      <a:cubicBezTo>
                        <a:pt x="146" y="36"/>
                        <a:pt x="146" y="35"/>
                        <a:pt x="146" y="35"/>
                      </a:cubicBezTo>
                      <a:cubicBezTo>
                        <a:pt x="147" y="27"/>
                        <a:pt x="147" y="27"/>
                        <a:pt x="147" y="27"/>
                      </a:cubicBezTo>
                      <a:cubicBezTo>
                        <a:pt x="147" y="25"/>
                        <a:pt x="149" y="24"/>
                        <a:pt x="150" y="24"/>
                      </a:cubicBezTo>
                      <a:cubicBezTo>
                        <a:pt x="157" y="24"/>
                        <a:pt x="157" y="24"/>
                        <a:pt x="157" y="24"/>
                      </a:cubicBezTo>
                      <a:cubicBezTo>
                        <a:pt x="157" y="24"/>
                        <a:pt x="158" y="25"/>
                        <a:pt x="158" y="25"/>
                      </a:cubicBezTo>
                      <a:cubicBezTo>
                        <a:pt x="159" y="25"/>
                        <a:pt x="159" y="26"/>
                        <a:pt x="159" y="26"/>
                      </a:cubicBezTo>
                      <a:lnTo>
                        <a:pt x="158" y="34"/>
                      </a:lnTo>
                      <a:close/>
                      <a:moveTo>
                        <a:pt x="157" y="21"/>
                      </a:moveTo>
                      <a:cubicBezTo>
                        <a:pt x="150" y="21"/>
                        <a:pt x="150" y="21"/>
                        <a:pt x="150" y="21"/>
                      </a:cubicBezTo>
                      <a:cubicBezTo>
                        <a:pt x="149" y="21"/>
                        <a:pt x="149" y="21"/>
                        <a:pt x="149" y="20"/>
                      </a:cubicBezTo>
                      <a:cubicBezTo>
                        <a:pt x="148" y="20"/>
                        <a:pt x="148" y="19"/>
                        <a:pt x="148" y="19"/>
                      </a:cubicBezTo>
                      <a:cubicBezTo>
                        <a:pt x="149" y="11"/>
                        <a:pt x="149" y="11"/>
                        <a:pt x="149" y="11"/>
                      </a:cubicBezTo>
                      <a:cubicBezTo>
                        <a:pt x="150" y="9"/>
                        <a:pt x="151" y="8"/>
                        <a:pt x="152" y="8"/>
                      </a:cubicBezTo>
                      <a:cubicBezTo>
                        <a:pt x="159" y="8"/>
                        <a:pt x="159" y="8"/>
                        <a:pt x="159" y="8"/>
                      </a:cubicBezTo>
                      <a:cubicBezTo>
                        <a:pt x="159" y="8"/>
                        <a:pt x="159" y="9"/>
                        <a:pt x="160" y="9"/>
                      </a:cubicBezTo>
                      <a:cubicBezTo>
                        <a:pt x="160" y="9"/>
                        <a:pt x="160" y="10"/>
                        <a:pt x="160" y="1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59" y="20"/>
                        <a:pt x="158" y="21"/>
                        <a:pt x="157" y="21"/>
                      </a:cubicBezTo>
                      <a:close/>
                      <a:moveTo>
                        <a:pt x="173" y="50"/>
                      </a:moveTo>
                      <a:cubicBezTo>
                        <a:pt x="173" y="51"/>
                        <a:pt x="172" y="52"/>
                        <a:pt x="171" y="52"/>
                      </a:cubicBezTo>
                      <a:cubicBezTo>
                        <a:pt x="163" y="52"/>
                        <a:pt x="163" y="52"/>
                        <a:pt x="163" y="52"/>
                      </a:cubicBezTo>
                      <a:cubicBezTo>
                        <a:pt x="162" y="52"/>
                        <a:pt x="162" y="52"/>
                        <a:pt x="161" y="52"/>
                      </a:cubicBezTo>
                      <a:cubicBezTo>
                        <a:pt x="161" y="52"/>
                        <a:pt x="161" y="52"/>
                        <a:pt x="160" y="51"/>
                      </a:cubicBezTo>
                      <a:cubicBezTo>
                        <a:pt x="160" y="51"/>
                        <a:pt x="160" y="50"/>
                        <a:pt x="160" y="50"/>
                      </a:cubicBezTo>
                      <a:cubicBezTo>
                        <a:pt x="161" y="42"/>
                        <a:pt x="161" y="42"/>
                        <a:pt x="161" y="42"/>
                      </a:cubicBezTo>
                      <a:cubicBezTo>
                        <a:pt x="161" y="41"/>
                        <a:pt x="162" y="40"/>
                        <a:pt x="163" y="40"/>
                      </a:cubicBezTo>
                      <a:cubicBezTo>
                        <a:pt x="172" y="40"/>
                        <a:pt x="172" y="40"/>
                        <a:pt x="172" y="40"/>
                      </a:cubicBezTo>
                      <a:cubicBezTo>
                        <a:pt x="172" y="40"/>
                        <a:pt x="173" y="40"/>
                        <a:pt x="173" y="41"/>
                      </a:cubicBezTo>
                      <a:cubicBezTo>
                        <a:pt x="173" y="41"/>
                        <a:pt x="174" y="41"/>
                        <a:pt x="174" y="42"/>
                      </a:cubicBezTo>
                      <a:lnTo>
                        <a:pt x="173" y="50"/>
                      </a:lnTo>
                      <a:close/>
                      <a:moveTo>
                        <a:pt x="174" y="34"/>
                      </a:moveTo>
                      <a:cubicBezTo>
                        <a:pt x="174" y="35"/>
                        <a:pt x="173" y="36"/>
                        <a:pt x="172" y="36"/>
                      </a:cubicBezTo>
                      <a:cubicBezTo>
                        <a:pt x="163" y="36"/>
                        <a:pt x="163" y="36"/>
                        <a:pt x="163" y="36"/>
                      </a:cubicBezTo>
                      <a:cubicBezTo>
                        <a:pt x="163" y="36"/>
                        <a:pt x="162" y="36"/>
                        <a:pt x="162" y="36"/>
                      </a:cubicBezTo>
                      <a:cubicBezTo>
                        <a:pt x="161" y="36"/>
                        <a:pt x="161" y="35"/>
                        <a:pt x="161" y="35"/>
                      </a:cubicBezTo>
                      <a:cubicBezTo>
                        <a:pt x="162" y="27"/>
                        <a:pt x="162" y="27"/>
                        <a:pt x="162" y="27"/>
                      </a:cubicBezTo>
                      <a:cubicBezTo>
                        <a:pt x="162" y="25"/>
                        <a:pt x="163" y="24"/>
                        <a:pt x="165" y="24"/>
                      </a:cubicBezTo>
                      <a:cubicBezTo>
                        <a:pt x="173" y="24"/>
                        <a:pt x="173" y="24"/>
                        <a:pt x="173" y="24"/>
                      </a:cubicBezTo>
                      <a:cubicBezTo>
                        <a:pt x="174" y="24"/>
                        <a:pt x="174" y="25"/>
                        <a:pt x="174" y="25"/>
                      </a:cubicBezTo>
                      <a:cubicBezTo>
                        <a:pt x="175" y="25"/>
                        <a:pt x="175" y="26"/>
                        <a:pt x="175" y="26"/>
                      </a:cubicBezTo>
                      <a:lnTo>
                        <a:pt x="174" y="34"/>
                      </a:lnTo>
                      <a:close/>
                      <a:moveTo>
                        <a:pt x="175" y="19"/>
                      </a:moveTo>
                      <a:cubicBezTo>
                        <a:pt x="175" y="20"/>
                        <a:pt x="174" y="21"/>
                        <a:pt x="173" y="21"/>
                      </a:cubicBezTo>
                      <a:cubicBezTo>
                        <a:pt x="165" y="21"/>
                        <a:pt x="165" y="21"/>
                        <a:pt x="165" y="21"/>
                      </a:cubicBezTo>
                      <a:cubicBezTo>
                        <a:pt x="164" y="21"/>
                        <a:pt x="164" y="21"/>
                        <a:pt x="163" y="20"/>
                      </a:cubicBezTo>
                      <a:cubicBezTo>
                        <a:pt x="163" y="20"/>
                        <a:pt x="163" y="19"/>
                        <a:pt x="163" y="19"/>
                      </a:cubicBezTo>
                      <a:cubicBezTo>
                        <a:pt x="164" y="11"/>
                        <a:pt x="164" y="11"/>
                        <a:pt x="164" y="11"/>
                      </a:cubicBezTo>
                      <a:cubicBezTo>
                        <a:pt x="164" y="9"/>
                        <a:pt x="165" y="8"/>
                        <a:pt x="166" y="8"/>
                      </a:cubicBezTo>
                      <a:cubicBezTo>
                        <a:pt x="174" y="8"/>
                        <a:pt x="174" y="8"/>
                        <a:pt x="174" y="8"/>
                      </a:cubicBezTo>
                      <a:cubicBezTo>
                        <a:pt x="175" y="8"/>
                        <a:pt x="175" y="9"/>
                        <a:pt x="176" y="9"/>
                      </a:cubicBezTo>
                      <a:cubicBezTo>
                        <a:pt x="176" y="9"/>
                        <a:pt x="176" y="10"/>
                        <a:pt x="176" y="10"/>
                      </a:cubicBezTo>
                      <a:lnTo>
                        <a:pt x="175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1" name="Freeform 7"/>
                <p:cNvSpPr>
                  <a:spLocks noEditPoints="1"/>
                </p:cNvSpPr>
                <p:nvPr/>
              </p:nvSpPr>
              <p:spPr bwMode="auto">
                <a:xfrm>
                  <a:off x="1174" y="342"/>
                  <a:ext cx="444" cy="137"/>
                </a:xfrm>
                <a:custGeom>
                  <a:avLst/>
                  <a:gdLst>
                    <a:gd name="T0" fmla="*/ 96 w 187"/>
                    <a:gd name="T1" fmla="*/ 10 h 57"/>
                    <a:gd name="T2" fmla="*/ 108 w 187"/>
                    <a:gd name="T3" fmla="*/ 21 h 57"/>
                    <a:gd name="T4" fmla="*/ 98 w 187"/>
                    <a:gd name="T5" fmla="*/ 24 h 57"/>
                    <a:gd name="T6" fmla="*/ 98 w 187"/>
                    <a:gd name="T7" fmla="*/ 36 h 57"/>
                    <a:gd name="T8" fmla="*/ 10 w 187"/>
                    <a:gd name="T9" fmla="*/ 52 h 57"/>
                    <a:gd name="T10" fmla="*/ 23 w 187"/>
                    <a:gd name="T11" fmla="*/ 41 h 57"/>
                    <a:gd name="T12" fmla="*/ 10 w 187"/>
                    <a:gd name="T13" fmla="*/ 36 h 57"/>
                    <a:gd name="T14" fmla="*/ 24 w 187"/>
                    <a:gd name="T15" fmla="*/ 26 h 57"/>
                    <a:gd name="T16" fmla="*/ 11 w 187"/>
                    <a:gd name="T17" fmla="*/ 19 h 57"/>
                    <a:gd name="T18" fmla="*/ 25 w 187"/>
                    <a:gd name="T19" fmla="*/ 19 h 57"/>
                    <a:gd name="T20" fmla="*/ 27 w 187"/>
                    <a:gd name="T21" fmla="*/ 42 h 57"/>
                    <a:gd name="T22" fmla="*/ 41 w 187"/>
                    <a:gd name="T23" fmla="*/ 34 h 57"/>
                    <a:gd name="T24" fmla="*/ 30 w 187"/>
                    <a:gd name="T25" fmla="*/ 24 h 57"/>
                    <a:gd name="T26" fmla="*/ 39 w 187"/>
                    <a:gd name="T27" fmla="*/ 21 h 57"/>
                    <a:gd name="T28" fmla="*/ 40 w 187"/>
                    <a:gd name="T29" fmla="*/ 8 h 57"/>
                    <a:gd name="T30" fmla="*/ 45 w 187"/>
                    <a:gd name="T31" fmla="*/ 52 h 57"/>
                    <a:gd name="T32" fmla="*/ 58 w 187"/>
                    <a:gd name="T33" fmla="*/ 41 h 57"/>
                    <a:gd name="T34" fmla="*/ 45 w 187"/>
                    <a:gd name="T35" fmla="*/ 36 h 57"/>
                    <a:gd name="T36" fmla="*/ 59 w 187"/>
                    <a:gd name="T37" fmla="*/ 26 h 57"/>
                    <a:gd name="T38" fmla="*/ 45 w 187"/>
                    <a:gd name="T39" fmla="*/ 19 h 57"/>
                    <a:gd name="T40" fmla="*/ 59 w 187"/>
                    <a:gd name="T41" fmla="*/ 19 h 57"/>
                    <a:gd name="T42" fmla="*/ 62 w 187"/>
                    <a:gd name="T43" fmla="*/ 42 h 57"/>
                    <a:gd name="T44" fmla="*/ 76 w 187"/>
                    <a:gd name="T45" fmla="*/ 34 h 57"/>
                    <a:gd name="T46" fmla="*/ 65 w 187"/>
                    <a:gd name="T47" fmla="*/ 24 h 57"/>
                    <a:gd name="T48" fmla="*/ 74 w 187"/>
                    <a:gd name="T49" fmla="*/ 21 h 57"/>
                    <a:gd name="T50" fmla="*/ 74 w 187"/>
                    <a:gd name="T51" fmla="*/ 8 h 57"/>
                    <a:gd name="T52" fmla="*/ 81 w 187"/>
                    <a:gd name="T53" fmla="*/ 52 h 57"/>
                    <a:gd name="T54" fmla="*/ 92 w 187"/>
                    <a:gd name="T55" fmla="*/ 41 h 57"/>
                    <a:gd name="T56" fmla="*/ 80 w 187"/>
                    <a:gd name="T57" fmla="*/ 36 h 57"/>
                    <a:gd name="T58" fmla="*/ 93 w 187"/>
                    <a:gd name="T59" fmla="*/ 26 h 57"/>
                    <a:gd name="T60" fmla="*/ 80 w 187"/>
                    <a:gd name="T61" fmla="*/ 19 h 57"/>
                    <a:gd name="T62" fmla="*/ 93 w 187"/>
                    <a:gd name="T63" fmla="*/ 19 h 57"/>
                    <a:gd name="T64" fmla="*/ 96 w 187"/>
                    <a:gd name="T65" fmla="*/ 42 h 57"/>
                    <a:gd name="T66" fmla="*/ 113 w 187"/>
                    <a:gd name="T67" fmla="*/ 10 h 57"/>
                    <a:gd name="T68" fmla="*/ 126 w 187"/>
                    <a:gd name="T69" fmla="*/ 20 h 57"/>
                    <a:gd name="T70" fmla="*/ 114 w 187"/>
                    <a:gd name="T71" fmla="*/ 25 h 57"/>
                    <a:gd name="T72" fmla="*/ 125 w 187"/>
                    <a:gd name="T73" fmla="*/ 36 h 57"/>
                    <a:gd name="T74" fmla="*/ 116 w 187"/>
                    <a:gd name="T75" fmla="*/ 52 h 57"/>
                    <a:gd name="T76" fmla="*/ 128 w 187"/>
                    <a:gd name="T77" fmla="*/ 42 h 57"/>
                    <a:gd name="T78" fmla="*/ 142 w 187"/>
                    <a:gd name="T79" fmla="*/ 8 h 57"/>
                    <a:gd name="T80" fmla="*/ 131 w 187"/>
                    <a:gd name="T81" fmla="*/ 19 h 57"/>
                    <a:gd name="T82" fmla="*/ 145 w 187"/>
                    <a:gd name="T83" fmla="*/ 26 h 57"/>
                    <a:gd name="T84" fmla="*/ 131 w 187"/>
                    <a:gd name="T85" fmla="*/ 26 h 57"/>
                    <a:gd name="T86" fmla="*/ 132 w 187"/>
                    <a:gd name="T87" fmla="*/ 41 h 57"/>
                    <a:gd name="T88" fmla="*/ 148 w 187"/>
                    <a:gd name="T89" fmla="*/ 10 h 57"/>
                    <a:gd name="T90" fmla="*/ 160 w 187"/>
                    <a:gd name="T91" fmla="*/ 20 h 57"/>
                    <a:gd name="T92" fmla="*/ 149 w 187"/>
                    <a:gd name="T93" fmla="*/ 25 h 57"/>
                    <a:gd name="T94" fmla="*/ 160 w 187"/>
                    <a:gd name="T95" fmla="*/ 36 h 57"/>
                    <a:gd name="T96" fmla="*/ 151 w 187"/>
                    <a:gd name="T97" fmla="*/ 52 h 57"/>
                    <a:gd name="T98" fmla="*/ 162 w 187"/>
                    <a:gd name="T99" fmla="*/ 42 h 57"/>
                    <a:gd name="T100" fmla="*/ 174 w 187"/>
                    <a:gd name="T101" fmla="*/ 8 h 57"/>
                    <a:gd name="T102" fmla="*/ 164 w 187"/>
                    <a:gd name="T103" fmla="*/ 19 h 57"/>
                    <a:gd name="T104" fmla="*/ 178 w 187"/>
                    <a:gd name="T105" fmla="*/ 27 h 57"/>
                    <a:gd name="T106" fmla="*/ 165 w 187"/>
                    <a:gd name="T107" fmla="*/ 26 h 57"/>
                    <a:gd name="T108" fmla="*/ 166 w 187"/>
                    <a:gd name="T109" fmla="*/ 4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87" h="57">
                      <a:moveTo>
                        <a:pt x="183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187" y="57"/>
                        <a:pt x="187" y="57"/>
                        <a:pt x="187" y="57"/>
                      </a:cubicBezTo>
                      <a:lnTo>
                        <a:pt x="183" y="0"/>
                      </a:lnTo>
                      <a:close/>
                      <a:moveTo>
                        <a:pt x="96" y="10"/>
                      </a:moveTo>
                      <a:cubicBezTo>
                        <a:pt x="96" y="9"/>
                        <a:pt x="97" y="8"/>
                        <a:pt x="98" y="8"/>
                      </a:cubicBezTo>
                      <a:cubicBezTo>
                        <a:pt x="108" y="8"/>
                        <a:pt x="108" y="8"/>
                        <a:pt x="108" y="8"/>
                      </a:cubicBezTo>
                      <a:cubicBezTo>
                        <a:pt x="109" y="8"/>
                        <a:pt x="110" y="9"/>
                        <a:pt x="110" y="10"/>
                      </a:cubicBezTo>
                      <a:cubicBezTo>
                        <a:pt x="110" y="19"/>
                        <a:pt x="110" y="19"/>
                        <a:pt x="110" y="19"/>
                      </a:cubicBezTo>
                      <a:cubicBezTo>
                        <a:pt x="110" y="19"/>
                        <a:pt x="110" y="20"/>
                        <a:pt x="109" y="20"/>
                      </a:cubicBezTo>
                      <a:cubicBezTo>
                        <a:pt x="109" y="21"/>
                        <a:pt x="108" y="21"/>
                        <a:pt x="108" y="21"/>
                      </a:cubicBezTo>
                      <a:cubicBezTo>
                        <a:pt x="98" y="21"/>
                        <a:pt x="98" y="21"/>
                        <a:pt x="98" y="21"/>
                      </a:cubicBezTo>
                      <a:cubicBezTo>
                        <a:pt x="98" y="21"/>
                        <a:pt x="97" y="21"/>
                        <a:pt x="97" y="20"/>
                      </a:cubicBezTo>
                      <a:cubicBezTo>
                        <a:pt x="97" y="20"/>
                        <a:pt x="96" y="19"/>
                        <a:pt x="96" y="19"/>
                      </a:cubicBezTo>
                      <a:lnTo>
                        <a:pt x="96" y="10"/>
                      </a:lnTo>
                      <a:close/>
                      <a:moveTo>
                        <a:pt x="96" y="26"/>
                      </a:moveTo>
                      <a:cubicBezTo>
                        <a:pt x="96" y="25"/>
                        <a:pt x="97" y="24"/>
                        <a:pt x="98" y="24"/>
                      </a:cubicBezTo>
                      <a:cubicBezTo>
                        <a:pt x="108" y="24"/>
                        <a:pt x="108" y="24"/>
                        <a:pt x="108" y="24"/>
                      </a:cubicBezTo>
                      <a:cubicBezTo>
                        <a:pt x="109" y="24"/>
                        <a:pt x="110" y="25"/>
                        <a:pt x="110" y="26"/>
                      </a:cubicBezTo>
                      <a:cubicBezTo>
                        <a:pt x="110" y="34"/>
                        <a:pt x="110" y="34"/>
                        <a:pt x="110" y="34"/>
                      </a:cubicBezTo>
                      <a:cubicBezTo>
                        <a:pt x="110" y="35"/>
                        <a:pt x="110" y="35"/>
                        <a:pt x="110" y="36"/>
                      </a:cubicBezTo>
                      <a:cubicBezTo>
                        <a:pt x="109" y="36"/>
                        <a:pt x="109" y="36"/>
                        <a:pt x="108" y="36"/>
                      </a:cubicBezTo>
                      <a:cubicBezTo>
                        <a:pt x="98" y="36"/>
                        <a:pt x="98" y="36"/>
                        <a:pt x="98" y="36"/>
                      </a:cubicBezTo>
                      <a:cubicBezTo>
                        <a:pt x="98" y="36"/>
                        <a:pt x="97" y="36"/>
                        <a:pt x="97" y="36"/>
                      </a:cubicBezTo>
                      <a:cubicBezTo>
                        <a:pt x="97" y="35"/>
                        <a:pt x="96" y="35"/>
                        <a:pt x="96" y="34"/>
                      </a:cubicBezTo>
                      <a:lnTo>
                        <a:pt x="96" y="26"/>
                      </a:lnTo>
                      <a:close/>
                      <a:moveTo>
                        <a:pt x="22" y="50"/>
                      </a:moveTo>
                      <a:cubicBezTo>
                        <a:pt x="22" y="51"/>
                        <a:pt x="21" y="52"/>
                        <a:pt x="20" y="52"/>
                      </a:cubicBezTo>
                      <a:cubicBezTo>
                        <a:pt x="10" y="52"/>
                        <a:pt x="10" y="52"/>
                        <a:pt x="10" y="52"/>
                      </a:cubicBezTo>
                      <a:cubicBezTo>
                        <a:pt x="10" y="52"/>
                        <a:pt x="9" y="52"/>
                        <a:pt x="9" y="51"/>
                      </a:cubicBezTo>
                      <a:cubicBezTo>
                        <a:pt x="9" y="51"/>
                        <a:pt x="9" y="51"/>
                        <a:pt x="9" y="50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9" y="41"/>
                        <a:pt x="10" y="40"/>
                        <a:pt x="12" y="40"/>
                      </a:cubicBezTo>
                      <a:cubicBezTo>
                        <a:pt x="21" y="40"/>
                        <a:pt x="21" y="40"/>
                        <a:pt x="21" y="40"/>
                      </a:cubicBezTo>
                      <a:cubicBezTo>
                        <a:pt x="22" y="40"/>
                        <a:pt x="22" y="40"/>
                        <a:pt x="23" y="41"/>
                      </a:cubicBezTo>
                      <a:cubicBezTo>
                        <a:pt x="23" y="41"/>
                        <a:pt x="23" y="41"/>
                        <a:pt x="23" y="42"/>
                      </a:cubicBezTo>
                      <a:lnTo>
                        <a:pt x="22" y="50"/>
                      </a:lnTo>
                      <a:close/>
                      <a:moveTo>
                        <a:pt x="23" y="34"/>
                      </a:moveTo>
                      <a:cubicBezTo>
                        <a:pt x="23" y="35"/>
                        <a:pt x="22" y="36"/>
                        <a:pt x="21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1" y="36"/>
                        <a:pt x="11" y="36"/>
                        <a:pt x="10" y="36"/>
                      </a:cubicBezTo>
                      <a:cubicBezTo>
                        <a:pt x="10" y="36"/>
                        <a:pt x="10" y="35"/>
                        <a:pt x="10" y="35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0" y="25"/>
                        <a:pt x="12" y="24"/>
                        <a:pt x="13" y="24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3" y="24"/>
                        <a:pt x="23" y="25"/>
                        <a:pt x="24" y="25"/>
                      </a:cubicBezTo>
                      <a:cubicBezTo>
                        <a:pt x="24" y="25"/>
                        <a:pt x="24" y="26"/>
                        <a:pt x="24" y="26"/>
                      </a:cubicBezTo>
                      <a:lnTo>
                        <a:pt x="23" y="34"/>
                      </a:lnTo>
                      <a:close/>
                      <a:moveTo>
                        <a:pt x="25" y="19"/>
                      </a:moveTo>
                      <a:cubicBezTo>
                        <a:pt x="24" y="20"/>
                        <a:pt x="23" y="21"/>
                        <a:pt x="22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21"/>
                        <a:pt x="12" y="21"/>
                        <a:pt x="11" y="20"/>
                      </a:cubicBezTo>
                      <a:cubicBezTo>
                        <a:pt x="11" y="20"/>
                        <a:pt x="11" y="19"/>
                        <a:pt x="11" y="19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4" y="8"/>
                        <a:pt x="24" y="9"/>
                        <a:pt x="25" y="9"/>
                      </a:cubicBezTo>
                      <a:cubicBezTo>
                        <a:pt x="25" y="9"/>
                        <a:pt x="25" y="10"/>
                        <a:pt x="25" y="10"/>
                      </a:cubicBezTo>
                      <a:lnTo>
                        <a:pt x="25" y="19"/>
                      </a:lnTo>
                      <a:close/>
                      <a:moveTo>
                        <a:pt x="40" y="50"/>
                      </a:moveTo>
                      <a:cubicBezTo>
                        <a:pt x="40" y="51"/>
                        <a:pt x="39" y="52"/>
                        <a:pt x="38" y="52"/>
                      </a:cubicBezTo>
                      <a:cubicBezTo>
                        <a:pt x="28" y="52"/>
                        <a:pt x="28" y="52"/>
                        <a:pt x="28" y="52"/>
                      </a:cubicBezTo>
                      <a:cubicBezTo>
                        <a:pt x="27" y="52"/>
                        <a:pt x="27" y="52"/>
                        <a:pt x="27" y="51"/>
                      </a:cubicBezTo>
                      <a:cubicBezTo>
                        <a:pt x="26" y="51"/>
                        <a:pt x="26" y="51"/>
                        <a:pt x="26" y="50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1"/>
                        <a:pt x="28" y="40"/>
                        <a:pt x="29" y="40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9" y="40"/>
                        <a:pt x="39" y="40"/>
                        <a:pt x="40" y="41"/>
                      </a:cubicBezTo>
                      <a:cubicBezTo>
                        <a:pt x="40" y="41"/>
                        <a:pt x="40" y="41"/>
                        <a:pt x="40" y="42"/>
                      </a:cubicBezTo>
                      <a:lnTo>
                        <a:pt x="40" y="50"/>
                      </a:lnTo>
                      <a:close/>
                      <a:moveTo>
                        <a:pt x="41" y="34"/>
                      </a:moveTo>
                      <a:cubicBezTo>
                        <a:pt x="41" y="35"/>
                        <a:pt x="40" y="36"/>
                        <a:pt x="38" y="36"/>
                      </a:cubicBezTo>
                      <a:cubicBezTo>
                        <a:pt x="29" y="36"/>
                        <a:pt x="29" y="36"/>
                        <a:pt x="29" y="36"/>
                      </a:cubicBez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27" y="35"/>
                        <a:pt x="27" y="35"/>
                        <a:pt x="27" y="34"/>
                      </a:cubicBezTo>
                      <a:cubicBezTo>
                        <a:pt x="28" y="26"/>
                        <a:pt x="28" y="26"/>
                        <a:pt x="28" y="26"/>
                      </a:cubicBezTo>
                      <a:cubicBezTo>
                        <a:pt x="28" y="25"/>
                        <a:pt x="29" y="24"/>
                        <a:pt x="30" y="24"/>
                      </a:cubicBezTo>
                      <a:cubicBezTo>
                        <a:pt x="39" y="24"/>
                        <a:pt x="39" y="24"/>
                        <a:pt x="39" y="24"/>
                      </a:cubicBezTo>
                      <a:cubicBezTo>
                        <a:pt x="40" y="24"/>
                        <a:pt x="40" y="25"/>
                        <a:pt x="41" y="25"/>
                      </a:cubicBezTo>
                      <a:cubicBezTo>
                        <a:pt x="41" y="25"/>
                        <a:pt x="41" y="26"/>
                        <a:pt x="41" y="26"/>
                      </a:cubicBezTo>
                      <a:lnTo>
                        <a:pt x="41" y="34"/>
                      </a:lnTo>
                      <a:close/>
                      <a:moveTo>
                        <a:pt x="41" y="19"/>
                      </a:moveTo>
                      <a:cubicBezTo>
                        <a:pt x="41" y="20"/>
                        <a:pt x="40" y="21"/>
                        <a:pt x="39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9" y="21"/>
                        <a:pt x="29" y="21"/>
                        <a:pt x="29" y="20"/>
                      </a:cubicBezTo>
                      <a:cubicBezTo>
                        <a:pt x="28" y="20"/>
                        <a:pt x="28" y="19"/>
                        <a:pt x="28" y="19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9" y="9"/>
                        <a:pt x="30" y="8"/>
                        <a:pt x="31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0" y="8"/>
                        <a:pt x="41" y="9"/>
                        <a:pt x="41" y="9"/>
                      </a:cubicBezTo>
                      <a:cubicBezTo>
                        <a:pt x="42" y="9"/>
                        <a:pt x="42" y="10"/>
                        <a:pt x="42" y="10"/>
                      </a:cubicBezTo>
                      <a:lnTo>
                        <a:pt x="41" y="19"/>
                      </a:lnTo>
                      <a:close/>
                      <a:moveTo>
                        <a:pt x="58" y="50"/>
                      </a:moveTo>
                      <a:cubicBezTo>
                        <a:pt x="58" y="51"/>
                        <a:pt x="57" y="52"/>
                        <a:pt x="56" y="52"/>
                      </a:cubicBezTo>
                      <a:cubicBezTo>
                        <a:pt x="45" y="52"/>
                        <a:pt x="45" y="52"/>
                        <a:pt x="45" y="52"/>
                      </a:cubicBezTo>
                      <a:cubicBezTo>
                        <a:pt x="45" y="52"/>
                        <a:pt x="44" y="52"/>
                        <a:pt x="44" y="51"/>
                      </a:cubicBezTo>
                      <a:cubicBezTo>
                        <a:pt x="44" y="51"/>
                        <a:pt x="44" y="51"/>
                        <a:pt x="44" y="50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41"/>
                        <a:pt x="45" y="40"/>
                        <a:pt x="46" y="40"/>
                      </a:cubicBezTo>
                      <a:cubicBezTo>
                        <a:pt x="57" y="40"/>
                        <a:pt x="57" y="40"/>
                        <a:pt x="57" y="40"/>
                      </a:cubicBezTo>
                      <a:cubicBezTo>
                        <a:pt x="57" y="40"/>
                        <a:pt x="58" y="40"/>
                        <a:pt x="58" y="41"/>
                      </a:cubicBezTo>
                      <a:cubicBezTo>
                        <a:pt x="58" y="41"/>
                        <a:pt x="59" y="41"/>
                        <a:pt x="59" y="42"/>
                      </a:cubicBezTo>
                      <a:lnTo>
                        <a:pt x="58" y="50"/>
                      </a:lnTo>
                      <a:close/>
                      <a:moveTo>
                        <a:pt x="59" y="34"/>
                      </a:moveTo>
                      <a:cubicBezTo>
                        <a:pt x="59" y="35"/>
                        <a:pt x="58" y="36"/>
                        <a:pt x="57" y="36"/>
                      </a:cubicBezTo>
                      <a:cubicBezTo>
                        <a:pt x="46" y="36"/>
                        <a:pt x="46" y="36"/>
                        <a:pt x="46" y="36"/>
                      </a:cubicBezTo>
                      <a:cubicBezTo>
                        <a:pt x="46" y="36"/>
                        <a:pt x="45" y="36"/>
                        <a:pt x="45" y="36"/>
                      </a:cubicBezTo>
                      <a:cubicBezTo>
                        <a:pt x="44" y="35"/>
                        <a:pt x="44" y="35"/>
                        <a:pt x="44" y="34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45" y="25"/>
                        <a:pt x="46" y="24"/>
                        <a:pt x="47" y="24"/>
                      </a:cubicBezTo>
                      <a:cubicBezTo>
                        <a:pt x="57" y="24"/>
                        <a:pt x="57" y="24"/>
                        <a:pt x="57" y="24"/>
                      </a:cubicBezTo>
                      <a:cubicBezTo>
                        <a:pt x="58" y="24"/>
                        <a:pt x="58" y="25"/>
                        <a:pt x="59" y="25"/>
                      </a:cubicBezTo>
                      <a:cubicBezTo>
                        <a:pt x="59" y="25"/>
                        <a:pt x="59" y="26"/>
                        <a:pt x="59" y="26"/>
                      </a:cubicBezTo>
                      <a:lnTo>
                        <a:pt x="59" y="34"/>
                      </a:lnTo>
                      <a:close/>
                      <a:moveTo>
                        <a:pt x="59" y="19"/>
                      </a:moveTo>
                      <a:cubicBezTo>
                        <a:pt x="59" y="20"/>
                        <a:pt x="58" y="21"/>
                        <a:pt x="57" y="21"/>
                      </a:cubicBezTo>
                      <a:cubicBezTo>
                        <a:pt x="47" y="21"/>
                        <a:pt x="47" y="21"/>
                        <a:pt x="47" y="21"/>
                      </a:cubicBezTo>
                      <a:cubicBezTo>
                        <a:pt x="46" y="21"/>
                        <a:pt x="46" y="21"/>
                        <a:pt x="45" y="20"/>
                      </a:cubicBezTo>
                      <a:cubicBezTo>
                        <a:pt x="45" y="20"/>
                        <a:pt x="45" y="19"/>
                        <a:pt x="45" y="19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5" y="9"/>
                        <a:pt x="46" y="8"/>
                        <a:pt x="48" y="8"/>
                      </a:cubicBezTo>
                      <a:cubicBezTo>
                        <a:pt x="58" y="8"/>
                        <a:pt x="58" y="8"/>
                        <a:pt x="58" y="8"/>
                      </a:cubicBezTo>
                      <a:cubicBezTo>
                        <a:pt x="58" y="8"/>
                        <a:pt x="59" y="9"/>
                        <a:pt x="59" y="9"/>
                      </a:cubicBezTo>
                      <a:cubicBezTo>
                        <a:pt x="59" y="9"/>
                        <a:pt x="60" y="10"/>
                        <a:pt x="60" y="10"/>
                      </a:cubicBezTo>
                      <a:lnTo>
                        <a:pt x="59" y="19"/>
                      </a:lnTo>
                      <a:close/>
                      <a:moveTo>
                        <a:pt x="76" y="50"/>
                      </a:moveTo>
                      <a:cubicBezTo>
                        <a:pt x="76" y="51"/>
                        <a:pt x="75" y="52"/>
                        <a:pt x="73" y="52"/>
                      </a:cubicBezTo>
                      <a:cubicBezTo>
                        <a:pt x="64" y="52"/>
                        <a:pt x="64" y="52"/>
                        <a:pt x="64" y="52"/>
                      </a:cubicBezTo>
                      <a:cubicBezTo>
                        <a:pt x="63" y="52"/>
                        <a:pt x="63" y="52"/>
                        <a:pt x="62" y="51"/>
                      </a:cubicBezTo>
                      <a:cubicBezTo>
                        <a:pt x="62" y="51"/>
                        <a:pt x="62" y="51"/>
                        <a:pt x="62" y="50"/>
                      </a:cubicBezTo>
                      <a:cubicBezTo>
                        <a:pt x="62" y="42"/>
                        <a:pt x="62" y="42"/>
                        <a:pt x="62" y="42"/>
                      </a:cubicBezTo>
                      <a:cubicBezTo>
                        <a:pt x="62" y="41"/>
                        <a:pt x="63" y="40"/>
                        <a:pt x="64" y="40"/>
                      </a:cubicBezTo>
                      <a:cubicBezTo>
                        <a:pt x="74" y="40"/>
                        <a:pt x="74" y="40"/>
                        <a:pt x="74" y="40"/>
                      </a:cubicBezTo>
                      <a:cubicBezTo>
                        <a:pt x="74" y="40"/>
                        <a:pt x="75" y="40"/>
                        <a:pt x="75" y="41"/>
                      </a:cubicBezTo>
                      <a:cubicBezTo>
                        <a:pt x="75" y="41"/>
                        <a:pt x="76" y="41"/>
                        <a:pt x="76" y="42"/>
                      </a:cubicBezTo>
                      <a:lnTo>
                        <a:pt x="76" y="50"/>
                      </a:lnTo>
                      <a:close/>
                      <a:moveTo>
                        <a:pt x="76" y="34"/>
                      </a:moveTo>
                      <a:cubicBezTo>
                        <a:pt x="76" y="35"/>
                        <a:pt x="75" y="36"/>
                        <a:pt x="74" y="36"/>
                      </a:cubicBezTo>
                      <a:cubicBezTo>
                        <a:pt x="64" y="36"/>
                        <a:pt x="64" y="36"/>
                        <a:pt x="64" y="36"/>
                      </a:cubicBezTo>
                      <a:cubicBezTo>
                        <a:pt x="64" y="36"/>
                        <a:pt x="63" y="36"/>
                        <a:pt x="63" y="36"/>
                      </a:cubicBezTo>
                      <a:cubicBezTo>
                        <a:pt x="63" y="35"/>
                        <a:pt x="62" y="35"/>
                        <a:pt x="62" y="34"/>
                      </a:cubicBezTo>
                      <a:cubicBezTo>
                        <a:pt x="63" y="26"/>
                        <a:pt x="63" y="26"/>
                        <a:pt x="63" y="26"/>
                      </a:cubicBezTo>
                      <a:cubicBezTo>
                        <a:pt x="63" y="25"/>
                        <a:pt x="64" y="24"/>
                        <a:pt x="65" y="24"/>
                      </a:cubicBezTo>
                      <a:cubicBezTo>
                        <a:pt x="74" y="24"/>
                        <a:pt x="74" y="24"/>
                        <a:pt x="74" y="24"/>
                      </a:cubicBezTo>
                      <a:cubicBezTo>
                        <a:pt x="75" y="24"/>
                        <a:pt x="75" y="25"/>
                        <a:pt x="75" y="25"/>
                      </a:cubicBezTo>
                      <a:cubicBezTo>
                        <a:pt x="76" y="25"/>
                        <a:pt x="76" y="26"/>
                        <a:pt x="76" y="26"/>
                      </a:cubicBezTo>
                      <a:lnTo>
                        <a:pt x="76" y="34"/>
                      </a:lnTo>
                      <a:close/>
                      <a:moveTo>
                        <a:pt x="76" y="19"/>
                      </a:moveTo>
                      <a:cubicBezTo>
                        <a:pt x="76" y="20"/>
                        <a:pt x="75" y="21"/>
                        <a:pt x="74" y="21"/>
                      </a:cubicBezTo>
                      <a:cubicBezTo>
                        <a:pt x="65" y="21"/>
                        <a:pt x="65" y="21"/>
                        <a:pt x="65" y="21"/>
                      </a:cubicBezTo>
                      <a:cubicBezTo>
                        <a:pt x="64" y="21"/>
                        <a:pt x="64" y="21"/>
                        <a:pt x="63" y="20"/>
                      </a:cubicBezTo>
                      <a:cubicBezTo>
                        <a:pt x="63" y="20"/>
                        <a:pt x="63" y="19"/>
                        <a:pt x="63" y="19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3" y="9"/>
                        <a:pt x="64" y="8"/>
                        <a:pt x="65" y="8"/>
                      </a:cubicBezTo>
                      <a:cubicBezTo>
                        <a:pt x="74" y="8"/>
                        <a:pt x="74" y="8"/>
                        <a:pt x="74" y="8"/>
                      </a:cubicBezTo>
                      <a:cubicBezTo>
                        <a:pt x="75" y="8"/>
                        <a:pt x="75" y="9"/>
                        <a:pt x="76" y="9"/>
                      </a:cubicBezTo>
                      <a:cubicBezTo>
                        <a:pt x="76" y="9"/>
                        <a:pt x="76" y="10"/>
                        <a:pt x="76" y="10"/>
                      </a:cubicBezTo>
                      <a:lnTo>
                        <a:pt x="76" y="19"/>
                      </a:lnTo>
                      <a:close/>
                      <a:moveTo>
                        <a:pt x="93" y="50"/>
                      </a:moveTo>
                      <a:cubicBezTo>
                        <a:pt x="93" y="51"/>
                        <a:pt x="92" y="52"/>
                        <a:pt x="91" y="52"/>
                      </a:cubicBezTo>
                      <a:cubicBezTo>
                        <a:pt x="81" y="52"/>
                        <a:pt x="81" y="52"/>
                        <a:pt x="81" y="52"/>
                      </a:cubicBezTo>
                      <a:cubicBezTo>
                        <a:pt x="81" y="52"/>
                        <a:pt x="80" y="52"/>
                        <a:pt x="80" y="51"/>
                      </a:cubicBezTo>
                      <a:cubicBezTo>
                        <a:pt x="79" y="51"/>
                        <a:pt x="79" y="51"/>
                        <a:pt x="79" y="50"/>
                      </a:cubicBezTo>
                      <a:cubicBezTo>
                        <a:pt x="79" y="42"/>
                        <a:pt x="79" y="42"/>
                        <a:pt x="79" y="42"/>
                      </a:cubicBezTo>
                      <a:cubicBezTo>
                        <a:pt x="79" y="41"/>
                        <a:pt x="80" y="40"/>
                        <a:pt x="81" y="40"/>
                      </a:cubicBezTo>
                      <a:cubicBezTo>
                        <a:pt x="91" y="40"/>
                        <a:pt x="91" y="40"/>
                        <a:pt x="91" y="40"/>
                      </a:cubicBezTo>
                      <a:cubicBezTo>
                        <a:pt x="91" y="40"/>
                        <a:pt x="92" y="40"/>
                        <a:pt x="92" y="41"/>
                      </a:cubicBezTo>
                      <a:cubicBezTo>
                        <a:pt x="93" y="41"/>
                        <a:pt x="93" y="41"/>
                        <a:pt x="93" y="42"/>
                      </a:cubicBezTo>
                      <a:lnTo>
                        <a:pt x="93" y="50"/>
                      </a:lnTo>
                      <a:close/>
                      <a:moveTo>
                        <a:pt x="93" y="34"/>
                      </a:moveTo>
                      <a:cubicBezTo>
                        <a:pt x="93" y="35"/>
                        <a:pt x="92" y="36"/>
                        <a:pt x="91" y="36"/>
                      </a:cubicBezTo>
                      <a:cubicBezTo>
                        <a:pt x="81" y="36"/>
                        <a:pt x="81" y="36"/>
                        <a:pt x="81" y="36"/>
                      </a:cubicBezTo>
                      <a:cubicBezTo>
                        <a:pt x="81" y="36"/>
                        <a:pt x="80" y="36"/>
                        <a:pt x="80" y="36"/>
                      </a:cubicBezTo>
                      <a:cubicBezTo>
                        <a:pt x="80" y="35"/>
                        <a:pt x="79" y="35"/>
                        <a:pt x="79" y="34"/>
                      </a:cubicBezTo>
                      <a:cubicBezTo>
                        <a:pt x="80" y="26"/>
                        <a:pt x="80" y="26"/>
                        <a:pt x="80" y="26"/>
                      </a:cubicBezTo>
                      <a:cubicBezTo>
                        <a:pt x="80" y="25"/>
                        <a:pt x="81" y="24"/>
                        <a:pt x="82" y="24"/>
                      </a:cubicBezTo>
                      <a:cubicBezTo>
                        <a:pt x="91" y="24"/>
                        <a:pt x="91" y="24"/>
                        <a:pt x="91" y="24"/>
                      </a:cubicBezTo>
                      <a:cubicBezTo>
                        <a:pt x="91" y="24"/>
                        <a:pt x="92" y="25"/>
                        <a:pt x="92" y="25"/>
                      </a:cubicBezTo>
                      <a:cubicBezTo>
                        <a:pt x="93" y="25"/>
                        <a:pt x="93" y="26"/>
                        <a:pt x="93" y="26"/>
                      </a:cubicBezTo>
                      <a:lnTo>
                        <a:pt x="93" y="34"/>
                      </a:lnTo>
                      <a:close/>
                      <a:moveTo>
                        <a:pt x="93" y="19"/>
                      </a:moveTo>
                      <a:cubicBezTo>
                        <a:pt x="93" y="20"/>
                        <a:pt x="92" y="21"/>
                        <a:pt x="91" y="21"/>
                      </a:cubicBezTo>
                      <a:cubicBezTo>
                        <a:pt x="82" y="21"/>
                        <a:pt x="82" y="21"/>
                        <a:pt x="82" y="21"/>
                      </a:cubicBezTo>
                      <a:cubicBezTo>
                        <a:pt x="81" y="21"/>
                        <a:pt x="81" y="21"/>
                        <a:pt x="80" y="20"/>
                      </a:cubicBezTo>
                      <a:cubicBezTo>
                        <a:pt x="80" y="20"/>
                        <a:pt x="80" y="19"/>
                        <a:pt x="80" y="19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80" y="9"/>
                        <a:pt x="81" y="8"/>
                        <a:pt x="82" y="8"/>
                      </a:cubicBezTo>
                      <a:cubicBezTo>
                        <a:pt x="91" y="8"/>
                        <a:pt x="91" y="8"/>
                        <a:pt x="91" y="8"/>
                      </a:cubicBezTo>
                      <a:cubicBezTo>
                        <a:pt x="91" y="8"/>
                        <a:pt x="92" y="9"/>
                        <a:pt x="92" y="9"/>
                      </a:cubicBezTo>
                      <a:cubicBezTo>
                        <a:pt x="93" y="9"/>
                        <a:pt x="93" y="10"/>
                        <a:pt x="93" y="10"/>
                      </a:cubicBezTo>
                      <a:lnTo>
                        <a:pt x="93" y="19"/>
                      </a:lnTo>
                      <a:close/>
                      <a:moveTo>
                        <a:pt x="110" y="51"/>
                      </a:moveTo>
                      <a:cubicBezTo>
                        <a:pt x="109" y="52"/>
                        <a:pt x="109" y="52"/>
                        <a:pt x="108" y="52"/>
                      </a:cubicBezTo>
                      <a:cubicBezTo>
                        <a:pt x="98" y="52"/>
                        <a:pt x="98" y="52"/>
                        <a:pt x="98" y="52"/>
                      </a:cubicBezTo>
                      <a:cubicBezTo>
                        <a:pt x="98" y="52"/>
                        <a:pt x="97" y="52"/>
                        <a:pt x="97" y="51"/>
                      </a:cubicBezTo>
                      <a:cubicBezTo>
                        <a:pt x="97" y="51"/>
                        <a:pt x="96" y="51"/>
                        <a:pt x="96" y="50"/>
                      </a:cubicBezTo>
                      <a:cubicBezTo>
                        <a:pt x="96" y="42"/>
                        <a:pt x="96" y="42"/>
                        <a:pt x="96" y="42"/>
                      </a:cubicBezTo>
                      <a:cubicBezTo>
                        <a:pt x="96" y="41"/>
                        <a:pt x="97" y="40"/>
                        <a:pt x="98" y="40"/>
                      </a:cubicBezTo>
                      <a:cubicBezTo>
                        <a:pt x="108" y="40"/>
                        <a:pt x="108" y="40"/>
                        <a:pt x="108" y="40"/>
                      </a:cubicBezTo>
                      <a:cubicBezTo>
                        <a:pt x="109" y="40"/>
                        <a:pt x="110" y="41"/>
                        <a:pt x="110" y="42"/>
                      </a:cubicBezTo>
                      <a:cubicBezTo>
                        <a:pt x="110" y="50"/>
                        <a:pt x="110" y="50"/>
                        <a:pt x="110" y="50"/>
                      </a:cubicBezTo>
                      <a:cubicBezTo>
                        <a:pt x="110" y="51"/>
                        <a:pt x="110" y="51"/>
                        <a:pt x="110" y="51"/>
                      </a:cubicBezTo>
                      <a:close/>
                      <a:moveTo>
                        <a:pt x="113" y="10"/>
                      </a:moveTo>
                      <a:cubicBezTo>
                        <a:pt x="113" y="10"/>
                        <a:pt x="114" y="9"/>
                        <a:pt x="114" y="9"/>
                      </a:cubicBezTo>
                      <a:cubicBezTo>
                        <a:pt x="114" y="9"/>
                        <a:pt x="115" y="8"/>
                        <a:pt x="115" y="8"/>
                      </a:cubicBezTo>
                      <a:cubicBezTo>
                        <a:pt x="125" y="8"/>
                        <a:pt x="125" y="8"/>
                        <a:pt x="125" y="8"/>
                      </a:cubicBezTo>
                      <a:cubicBezTo>
                        <a:pt x="126" y="8"/>
                        <a:pt x="127" y="9"/>
                        <a:pt x="127" y="10"/>
                      </a:cubicBezTo>
                      <a:cubicBezTo>
                        <a:pt x="127" y="19"/>
                        <a:pt x="127" y="19"/>
                        <a:pt x="127" y="19"/>
                      </a:cubicBezTo>
                      <a:cubicBezTo>
                        <a:pt x="127" y="19"/>
                        <a:pt x="127" y="20"/>
                        <a:pt x="126" y="20"/>
                      </a:cubicBezTo>
                      <a:cubicBezTo>
                        <a:pt x="126" y="21"/>
                        <a:pt x="126" y="21"/>
                        <a:pt x="125" y="21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4" y="21"/>
                        <a:pt x="113" y="20"/>
                        <a:pt x="113" y="19"/>
                      </a:cubicBezTo>
                      <a:lnTo>
                        <a:pt x="113" y="10"/>
                      </a:lnTo>
                      <a:close/>
                      <a:moveTo>
                        <a:pt x="114" y="26"/>
                      </a:moveTo>
                      <a:cubicBezTo>
                        <a:pt x="114" y="26"/>
                        <a:pt x="114" y="25"/>
                        <a:pt x="114" y="25"/>
                      </a:cubicBezTo>
                      <a:cubicBezTo>
                        <a:pt x="115" y="25"/>
                        <a:pt x="115" y="24"/>
                        <a:pt x="116" y="24"/>
                      </a:cubicBezTo>
                      <a:cubicBezTo>
                        <a:pt x="125" y="24"/>
                        <a:pt x="125" y="24"/>
                        <a:pt x="125" y="24"/>
                      </a:cubicBezTo>
                      <a:cubicBezTo>
                        <a:pt x="126" y="24"/>
                        <a:pt x="127" y="25"/>
                        <a:pt x="127" y="26"/>
                      </a:cubicBezTo>
                      <a:cubicBezTo>
                        <a:pt x="127" y="34"/>
                        <a:pt x="127" y="34"/>
                        <a:pt x="127" y="34"/>
                      </a:cubicBezTo>
                      <a:cubicBezTo>
                        <a:pt x="127" y="35"/>
                        <a:pt x="127" y="35"/>
                        <a:pt x="127" y="36"/>
                      </a:cubicBezTo>
                      <a:cubicBezTo>
                        <a:pt x="127" y="36"/>
                        <a:pt x="126" y="36"/>
                        <a:pt x="125" y="36"/>
                      </a:cubicBezTo>
                      <a:cubicBezTo>
                        <a:pt x="116" y="36"/>
                        <a:pt x="116" y="36"/>
                        <a:pt x="116" y="36"/>
                      </a:cubicBezTo>
                      <a:cubicBezTo>
                        <a:pt x="115" y="36"/>
                        <a:pt x="114" y="35"/>
                        <a:pt x="114" y="34"/>
                      </a:cubicBezTo>
                      <a:lnTo>
                        <a:pt x="114" y="26"/>
                      </a:lnTo>
                      <a:close/>
                      <a:moveTo>
                        <a:pt x="127" y="51"/>
                      </a:moveTo>
                      <a:cubicBezTo>
                        <a:pt x="127" y="52"/>
                        <a:pt x="126" y="52"/>
                        <a:pt x="126" y="52"/>
                      </a:cubicBezTo>
                      <a:cubicBezTo>
                        <a:pt x="116" y="52"/>
                        <a:pt x="116" y="52"/>
                        <a:pt x="116" y="52"/>
                      </a:cubicBezTo>
                      <a:cubicBezTo>
                        <a:pt x="115" y="52"/>
                        <a:pt x="114" y="51"/>
                        <a:pt x="114" y="50"/>
                      </a:cubicBezTo>
                      <a:cubicBezTo>
                        <a:pt x="114" y="42"/>
                        <a:pt x="114" y="42"/>
                        <a:pt x="114" y="42"/>
                      </a:cubicBezTo>
                      <a:cubicBezTo>
                        <a:pt x="114" y="41"/>
                        <a:pt x="114" y="41"/>
                        <a:pt x="114" y="41"/>
                      </a:cubicBezTo>
                      <a:cubicBezTo>
                        <a:pt x="115" y="40"/>
                        <a:pt x="115" y="40"/>
                        <a:pt x="116" y="40"/>
                      </a:cubicBezTo>
                      <a:cubicBezTo>
                        <a:pt x="125" y="40"/>
                        <a:pt x="125" y="40"/>
                        <a:pt x="125" y="40"/>
                      </a:cubicBezTo>
                      <a:cubicBezTo>
                        <a:pt x="127" y="40"/>
                        <a:pt x="128" y="41"/>
                        <a:pt x="128" y="42"/>
                      </a:cubicBezTo>
                      <a:cubicBezTo>
                        <a:pt x="128" y="50"/>
                        <a:pt x="128" y="50"/>
                        <a:pt x="128" y="50"/>
                      </a:cubicBezTo>
                      <a:cubicBezTo>
                        <a:pt x="128" y="51"/>
                        <a:pt x="128" y="51"/>
                        <a:pt x="127" y="51"/>
                      </a:cubicBezTo>
                      <a:close/>
                      <a:moveTo>
                        <a:pt x="130" y="10"/>
                      </a:moveTo>
                      <a:cubicBezTo>
                        <a:pt x="130" y="10"/>
                        <a:pt x="130" y="9"/>
                        <a:pt x="131" y="9"/>
                      </a:cubicBezTo>
                      <a:cubicBezTo>
                        <a:pt x="131" y="9"/>
                        <a:pt x="132" y="8"/>
                        <a:pt x="132" y="8"/>
                      </a:cubicBezTo>
                      <a:cubicBezTo>
                        <a:pt x="142" y="8"/>
                        <a:pt x="142" y="8"/>
                        <a:pt x="142" y="8"/>
                      </a:cubicBezTo>
                      <a:cubicBezTo>
                        <a:pt x="143" y="8"/>
                        <a:pt x="144" y="9"/>
                        <a:pt x="144" y="10"/>
                      </a:cubicBezTo>
                      <a:cubicBezTo>
                        <a:pt x="144" y="19"/>
                        <a:pt x="144" y="19"/>
                        <a:pt x="144" y="19"/>
                      </a:cubicBezTo>
                      <a:cubicBezTo>
                        <a:pt x="144" y="19"/>
                        <a:pt x="144" y="20"/>
                        <a:pt x="144" y="20"/>
                      </a:cubicBezTo>
                      <a:cubicBezTo>
                        <a:pt x="143" y="21"/>
                        <a:pt x="143" y="21"/>
                        <a:pt x="142" y="21"/>
                      </a:cubicBezTo>
                      <a:cubicBezTo>
                        <a:pt x="133" y="21"/>
                        <a:pt x="133" y="21"/>
                        <a:pt x="133" y="21"/>
                      </a:cubicBezTo>
                      <a:cubicBezTo>
                        <a:pt x="132" y="21"/>
                        <a:pt x="131" y="20"/>
                        <a:pt x="131" y="19"/>
                      </a:cubicBezTo>
                      <a:lnTo>
                        <a:pt x="130" y="10"/>
                      </a:lnTo>
                      <a:close/>
                      <a:moveTo>
                        <a:pt x="131" y="26"/>
                      </a:moveTo>
                      <a:cubicBezTo>
                        <a:pt x="131" y="26"/>
                        <a:pt x="131" y="25"/>
                        <a:pt x="131" y="25"/>
                      </a:cubicBezTo>
                      <a:cubicBezTo>
                        <a:pt x="132" y="25"/>
                        <a:pt x="132" y="24"/>
                        <a:pt x="133" y="24"/>
                      </a:cubicBezTo>
                      <a:cubicBezTo>
                        <a:pt x="142" y="24"/>
                        <a:pt x="142" y="24"/>
                        <a:pt x="142" y="24"/>
                      </a:cubicBezTo>
                      <a:cubicBezTo>
                        <a:pt x="144" y="24"/>
                        <a:pt x="145" y="25"/>
                        <a:pt x="145" y="26"/>
                      </a:cubicBezTo>
                      <a:cubicBezTo>
                        <a:pt x="145" y="34"/>
                        <a:pt x="145" y="34"/>
                        <a:pt x="145" y="34"/>
                      </a:cubicBezTo>
                      <a:cubicBezTo>
                        <a:pt x="145" y="35"/>
                        <a:pt x="145" y="35"/>
                        <a:pt x="145" y="36"/>
                      </a:cubicBezTo>
                      <a:cubicBezTo>
                        <a:pt x="144" y="36"/>
                        <a:pt x="144" y="36"/>
                        <a:pt x="143" y="36"/>
                      </a:cubicBezTo>
                      <a:cubicBezTo>
                        <a:pt x="133" y="36"/>
                        <a:pt x="133" y="36"/>
                        <a:pt x="133" y="36"/>
                      </a:cubicBezTo>
                      <a:cubicBezTo>
                        <a:pt x="132" y="36"/>
                        <a:pt x="131" y="35"/>
                        <a:pt x="131" y="34"/>
                      </a:cubicBezTo>
                      <a:lnTo>
                        <a:pt x="131" y="26"/>
                      </a:lnTo>
                      <a:close/>
                      <a:moveTo>
                        <a:pt x="145" y="51"/>
                      </a:moveTo>
                      <a:cubicBezTo>
                        <a:pt x="145" y="52"/>
                        <a:pt x="144" y="52"/>
                        <a:pt x="144" y="52"/>
                      </a:cubicBezTo>
                      <a:cubicBezTo>
                        <a:pt x="134" y="52"/>
                        <a:pt x="134" y="52"/>
                        <a:pt x="134" y="52"/>
                      </a:cubicBezTo>
                      <a:cubicBezTo>
                        <a:pt x="132" y="52"/>
                        <a:pt x="131" y="51"/>
                        <a:pt x="131" y="50"/>
                      </a:cubicBezTo>
                      <a:cubicBezTo>
                        <a:pt x="131" y="42"/>
                        <a:pt x="131" y="42"/>
                        <a:pt x="131" y="42"/>
                      </a:cubicBezTo>
                      <a:cubicBezTo>
                        <a:pt x="131" y="41"/>
                        <a:pt x="131" y="41"/>
                        <a:pt x="132" y="41"/>
                      </a:cubicBezTo>
                      <a:cubicBezTo>
                        <a:pt x="132" y="40"/>
                        <a:pt x="133" y="40"/>
                        <a:pt x="133" y="40"/>
                      </a:cubicBezTo>
                      <a:cubicBezTo>
                        <a:pt x="143" y="40"/>
                        <a:pt x="143" y="40"/>
                        <a:pt x="143" y="40"/>
                      </a:cubicBezTo>
                      <a:cubicBezTo>
                        <a:pt x="144" y="40"/>
                        <a:pt x="145" y="41"/>
                        <a:pt x="145" y="42"/>
                      </a:cubicBezTo>
                      <a:cubicBezTo>
                        <a:pt x="146" y="50"/>
                        <a:pt x="146" y="50"/>
                        <a:pt x="146" y="50"/>
                      </a:cubicBezTo>
                      <a:cubicBezTo>
                        <a:pt x="146" y="51"/>
                        <a:pt x="146" y="51"/>
                        <a:pt x="145" y="51"/>
                      </a:cubicBezTo>
                      <a:close/>
                      <a:moveTo>
                        <a:pt x="148" y="10"/>
                      </a:moveTo>
                      <a:cubicBezTo>
                        <a:pt x="148" y="10"/>
                        <a:pt x="148" y="9"/>
                        <a:pt x="148" y="9"/>
                      </a:cubicBezTo>
                      <a:cubicBezTo>
                        <a:pt x="148" y="9"/>
                        <a:pt x="149" y="8"/>
                        <a:pt x="149" y="8"/>
                      </a:cubicBezTo>
                      <a:cubicBezTo>
                        <a:pt x="158" y="8"/>
                        <a:pt x="158" y="8"/>
                        <a:pt x="158" y="8"/>
                      </a:cubicBezTo>
                      <a:cubicBezTo>
                        <a:pt x="159" y="8"/>
                        <a:pt x="160" y="9"/>
                        <a:pt x="160" y="11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1" y="19"/>
                        <a:pt x="161" y="20"/>
                        <a:pt x="160" y="20"/>
                      </a:cubicBezTo>
                      <a:cubicBezTo>
                        <a:pt x="160" y="21"/>
                        <a:pt x="159" y="21"/>
                        <a:pt x="159" y="21"/>
                      </a:cubicBezTo>
                      <a:cubicBezTo>
                        <a:pt x="150" y="21"/>
                        <a:pt x="150" y="21"/>
                        <a:pt x="150" y="21"/>
                      </a:cubicBezTo>
                      <a:cubicBezTo>
                        <a:pt x="149" y="21"/>
                        <a:pt x="148" y="20"/>
                        <a:pt x="148" y="19"/>
                      </a:cubicBezTo>
                      <a:lnTo>
                        <a:pt x="148" y="10"/>
                      </a:lnTo>
                      <a:close/>
                      <a:moveTo>
                        <a:pt x="148" y="26"/>
                      </a:moveTo>
                      <a:cubicBezTo>
                        <a:pt x="148" y="26"/>
                        <a:pt x="148" y="25"/>
                        <a:pt x="149" y="25"/>
                      </a:cubicBezTo>
                      <a:cubicBezTo>
                        <a:pt x="149" y="25"/>
                        <a:pt x="150" y="24"/>
                        <a:pt x="150" y="24"/>
                      </a:cubicBezTo>
                      <a:cubicBezTo>
                        <a:pt x="159" y="24"/>
                        <a:pt x="159" y="24"/>
                        <a:pt x="159" y="24"/>
                      </a:cubicBezTo>
                      <a:cubicBezTo>
                        <a:pt x="160" y="24"/>
                        <a:pt x="161" y="25"/>
                        <a:pt x="161" y="26"/>
                      </a:cubicBezTo>
                      <a:cubicBezTo>
                        <a:pt x="162" y="34"/>
                        <a:pt x="162" y="34"/>
                        <a:pt x="162" y="34"/>
                      </a:cubicBezTo>
                      <a:cubicBezTo>
                        <a:pt x="162" y="35"/>
                        <a:pt x="161" y="35"/>
                        <a:pt x="161" y="36"/>
                      </a:cubicBezTo>
                      <a:cubicBezTo>
                        <a:pt x="161" y="36"/>
                        <a:pt x="160" y="36"/>
                        <a:pt x="160" y="36"/>
                      </a:cubicBezTo>
                      <a:cubicBezTo>
                        <a:pt x="151" y="36"/>
                        <a:pt x="151" y="36"/>
                        <a:pt x="151" y="36"/>
                      </a:cubicBezTo>
                      <a:cubicBezTo>
                        <a:pt x="150" y="36"/>
                        <a:pt x="149" y="35"/>
                        <a:pt x="149" y="34"/>
                      </a:cubicBezTo>
                      <a:lnTo>
                        <a:pt x="148" y="26"/>
                      </a:lnTo>
                      <a:close/>
                      <a:moveTo>
                        <a:pt x="162" y="51"/>
                      </a:moveTo>
                      <a:cubicBezTo>
                        <a:pt x="162" y="52"/>
                        <a:pt x="161" y="52"/>
                        <a:pt x="161" y="52"/>
                      </a:cubicBezTo>
                      <a:cubicBezTo>
                        <a:pt x="151" y="52"/>
                        <a:pt x="151" y="52"/>
                        <a:pt x="151" y="52"/>
                      </a:cubicBezTo>
                      <a:cubicBezTo>
                        <a:pt x="150" y="52"/>
                        <a:pt x="149" y="51"/>
                        <a:pt x="149" y="50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49" y="41"/>
                        <a:pt x="149" y="41"/>
                        <a:pt x="149" y="41"/>
                      </a:cubicBezTo>
                      <a:cubicBezTo>
                        <a:pt x="150" y="40"/>
                        <a:pt x="150" y="40"/>
                        <a:pt x="151" y="40"/>
                      </a:cubicBezTo>
                      <a:cubicBezTo>
                        <a:pt x="160" y="40"/>
                        <a:pt x="160" y="40"/>
                        <a:pt x="160" y="40"/>
                      </a:cubicBezTo>
                      <a:cubicBezTo>
                        <a:pt x="161" y="40"/>
                        <a:pt x="162" y="41"/>
                        <a:pt x="162" y="42"/>
                      </a:cubicBezTo>
                      <a:cubicBezTo>
                        <a:pt x="163" y="50"/>
                        <a:pt x="163" y="50"/>
                        <a:pt x="163" y="50"/>
                      </a:cubicBezTo>
                      <a:cubicBezTo>
                        <a:pt x="163" y="51"/>
                        <a:pt x="162" y="51"/>
                        <a:pt x="162" y="51"/>
                      </a:cubicBezTo>
                      <a:close/>
                      <a:moveTo>
                        <a:pt x="164" y="10"/>
                      </a:moveTo>
                      <a:cubicBezTo>
                        <a:pt x="164" y="10"/>
                        <a:pt x="164" y="9"/>
                        <a:pt x="164" y="9"/>
                      </a:cubicBezTo>
                      <a:cubicBezTo>
                        <a:pt x="165" y="9"/>
                        <a:pt x="165" y="8"/>
                        <a:pt x="166" y="8"/>
                      </a:cubicBezTo>
                      <a:cubicBezTo>
                        <a:pt x="174" y="8"/>
                        <a:pt x="174" y="8"/>
                        <a:pt x="174" y="8"/>
                      </a:cubicBezTo>
                      <a:cubicBezTo>
                        <a:pt x="176" y="8"/>
                        <a:pt x="177" y="9"/>
                        <a:pt x="177" y="11"/>
                      </a:cubicBezTo>
                      <a:cubicBezTo>
                        <a:pt x="177" y="19"/>
                        <a:pt x="177" y="19"/>
                        <a:pt x="177" y="19"/>
                      </a:cubicBezTo>
                      <a:cubicBezTo>
                        <a:pt x="177" y="19"/>
                        <a:pt x="177" y="20"/>
                        <a:pt x="177" y="20"/>
                      </a:cubicBezTo>
                      <a:cubicBezTo>
                        <a:pt x="177" y="21"/>
                        <a:pt x="176" y="21"/>
                        <a:pt x="176" y="21"/>
                      </a:cubicBezTo>
                      <a:cubicBezTo>
                        <a:pt x="167" y="21"/>
                        <a:pt x="167" y="21"/>
                        <a:pt x="167" y="21"/>
                      </a:cubicBezTo>
                      <a:cubicBezTo>
                        <a:pt x="165" y="21"/>
                        <a:pt x="164" y="20"/>
                        <a:pt x="164" y="19"/>
                      </a:cubicBezTo>
                      <a:lnTo>
                        <a:pt x="164" y="10"/>
                      </a:lnTo>
                      <a:close/>
                      <a:moveTo>
                        <a:pt x="165" y="26"/>
                      </a:moveTo>
                      <a:cubicBezTo>
                        <a:pt x="165" y="26"/>
                        <a:pt x="165" y="25"/>
                        <a:pt x="165" y="25"/>
                      </a:cubicBezTo>
                      <a:cubicBezTo>
                        <a:pt x="166" y="25"/>
                        <a:pt x="166" y="24"/>
                        <a:pt x="167" y="24"/>
                      </a:cubicBezTo>
                      <a:cubicBezTo>
                        <a:pt x="176" y="24"/>
                        <a:pt x="176" y="24"/>
                        <a:pt x="176" y="24"/>
                      </a:cubicBezTo>
                      <a:cubicBezTo>
                        <a:pt x="177" y="24"/>
                        <a:pt x="178" y="25"/>
                        <a:pt x="178" y="27"/>
                      </a:cubicBezTo>
                      <a:cubicBezTo>
                        <a:pt x="179" y="35"/>
                        <a:pt x="179" y="35"/>
                        <a:pt x="179" y="35"/>
                      </a:cubicBezTo>
                      <a:cubicBezTo>
                        <a:pt x="179" y="35"/>
                        <a:pt x="179" y="36"/>
                        <a:pt x="178" y="36"/>
                      </a:cubicBezTo>
                      <a:cubicBezTo>
                        <a:pt x="178" y="36"/>
                        <a:pt x="177" y="36"/>
                        <a:pt x="177" y="36"/>
                      </a:cubicBezTo>
                      <a:cubicBezTo>
                        <a:pt x="167" y="36"/>
                        <a:pt x="167" y="36"/>
                        <a:pt x="167" y="36"/>
                      </a:cubicBezTo>
                      <a:cubicBezTo>
                        <a:pt x="166" y="36"/>
                        <a:pt x="165" y="35"/>
                        <a:pt x="165" y="34"/>
                      </a:cubicBezTo>
                      <a:lnTo>
                        <a:pt x="165" y="26"/>
                      </a:lnTo>
                      <a:close/>
                      <a:moveTo>
                        <a:pt x="179" y="51"/>
                      </a:moveTo>
                      <a:cubicBezTo>
                        <a:pt x="179" y="52"/>
                        <a:pt x="179" y="52"/>
                        <a:pt x="178" y="52"/>
                      </a:cubicBezTo>
                      <a:cubicBezTo>
                        <a:pt x="168" y="52"/>
                        <a:pt x="168" y="52"/>
                        <a:pt x="168" y="52"/>
                      </a:cubicBezTo>
                      <a:cubicBezTo>
                        <a:pt x="167" y="52"/>
                        <a:pt x="166" y="51"/>
                        <a:pt x="166" y="50"/>
                      </a:cubicBezTo>
                      <a:cubicBezTo>
                        <a:pt x="166" y="42"/>
                        <a:pt x="166" y="42"/>
                        <a:pt x="166" y="42"/>
                      </a:cubicBezTo>
                      <a:cubicBezTo>
                        <a:pt x="166" y="41"/>
                        <a:pt x="166" y="41"/>
                        <a:pt x="166" y="41"/>
                      </a:cubicBezTo>
                      <a:cubicBezTo>
                        <a:pt x="166" y="40"/>
                        <a:pt x="167" y="40"/>
                        <a:pt x="167" y="40"/>
                      </a:cubicBezTo>
                      <a:cubicBezTo>
                        <a:pt x="177" y="40"/>
                        <a:pt x="177" y="40"/>
                        <a:pt x="177" y="40"/>
                      </a:cubicBezTo>
                      <a:cubicBezTo>
                        <a:pt x="178" y="40"/>
                        <a:pt x="179" y="41"/>
                        <a:pt x="179" y="42"/>
                      </a:cubicBezTo>
                      <a:cubicBezTo>
                        <a:pt x="180" y="50"/>
                        <a:pt x="180" y="50"/>
                        <a:pt x="180" y="50"/>
                      </a:cubicBezTo>
                      <a:cubicBezTo>
                        <a:pt x="180" y="51"/>
                        <a:pt x="180" y="51"/>
                        <a:pt x="179" y="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 8"/>
                <p:cNvSpPr>
                  <a:spLocks noEditPoints="1"/>
                </p:cNvSpPr>
                <p:nvPr/>
              </p:nvSpPr>
              <p:spPr bwMode="auto">
                <a:xfrm>
                  <a:off x="1162" y="491"/>
                  <a:ext cx="470" cy="132"/>
                </a:xfrm>
                <a:custGeom>
                  <a:avLst/>
                  <a:gdLst>
                    <a:gd name="T0" fmla="*/ 0 w 198"/>
                    <a:gd name="T1" fmla="*/ 55 h 55"/>
                    <a:gd name="T2" fmla="*/ 174 w 198"/>
                    <a:gd name="T3" fmla="*/ 40 h 55"/>
                    <a:gd name="T4" fmla="*/ 188 w 198"/>
                    <a:gd name="T5" fmla="*/ 33 h 55"/>
                    <a:gd name="T6" fmla="*/ 174 w 198"/>
                    <a:gd name="T7" fmla="*/ 23 h 55"/>
                    <a:gd name="T8" fmla="*/ 174 w 198"/>
                    <a:gd name="T9" fmla="*/ 6 h 55"/>
                    <a:gd name="T10" fmla="*/ 175 w 198"/>
                    <a:gd name="T11" fmla="*/ 19 h 55"/>
                    <a:gd name="T12" fmla="*/ 169 w 198"/>
                    <a:gd name="T13" fmla="*/ 50 h 55"/>
                    <a:gd name="T14" fmla="*/ 168 w 198"/>
                    <a:gd name="T15" fmla="*/ 38 h 55"/>
                    <a:gd name="T16" fmla="*/ 158 w 198"/>
                    <a:gd name="T17" fmla="*/ 34 h 55"/>
                    <a:gd name="T18" fmla="*/ 170 w 198"/>
                    <a:gd name="T19" fmla="*/ 25 h 55"/>
                    <a:gd name="T20" fmla="*/ 169 w 198"/>
                    <a:gd name="T21" fmla="*/ 17 h 55"/>
                    <a:gd name="T22" fmla="*/ 156 w 198"/>
                    <a:gd name="T23" fmla="*/ 7 h 55"/>
                    <a:gd name="T24" fmla="*/ 138 w 198"/>
                    <a:gd name="T25" fmla="*/ 40 h 55"/>
                    <a:gd name="T26" fmla="*/ 153 w 198"/>
                    <a:gd name="T27" fmla="*/ 32 h 55"/>
                    <a:gd name="T28" fmla="*/ 138 w 198"/>
                    <a:gd name="T29" fmla="*/ 23 h 55"/>
                    <a:gd name="T30" fmla="*/ 139 w 198"/>
                    <a:gd name="T31" fmla="*/ 6 h 55"/>
                    <a:gd name="T32" fmla="*/ 139 w 198"/>
                    <a:gd name="T33" fmla="*/ 19 h 55"/>
                    <a:gd name="T34" fmla="*/ 133 w 198"/>
                    <a:gd name="T35" fmla="*/ 50 h 55"/>
                    <a:gd name="T36" fmla="*/ 132 w 198"/>
                    <a:gd name="T37" fmla="*/ 38 h 55"/>
                    <a:gd name="T38" fmla="*/ 122 w 198"/>
                    <a:gd name="T39" fmla="*/ 34 h 55"/>
                    <a:gd name="T40" fmla="*/ 134 w 198"/>
                    <a:gd name="T41" fmla="*/ 24 h 55"/>
                    <a:gd name="T42" fmla="*/ 134 w 198"/>
                    <a:gd name="T43" fmla="*/ 17 h 55"/>
                    <a:gd name="T44" fmla="*/ 120 w 198"/>
                    <a:gd name="T45" fmla="*/ 7 h 55"/>
                    <a:gd name="T46" fmla="*/ 115 w 198"/>
                    <a:gd name="T47" fmla="*/ 18 h 55"/>
                    <a:gd name="T48" fmla="*/ 101 w 198"/>
                    <a:gd name="T49" fmla="*/ 24 h 55"/>
                    <a:gd name="T50" fmla="*/ 114 w 198"/>
                    <a:gd name="T51" fmla="*/ 34 h 55"/>
                    <a:gd name="T52" fmla="*/ 103 w 198"/>
                    <a:gd name="T53" fmla="*/ 38 h 55"/>
                    <a:gd name="T54" fmla="*/ 103 w 198"/>
                    <a:gd name="T55" fmla="*/ 50 h 55"/>
                    <a:gd name="T56" fmla="*/ 96 w 198"/>
                    <a:gd name="T57" fmla="*/ 6 h 55"/>
                    <a:gd name="T58" fmla="*/ 84 w 198"/>
                    <a:gd name="T59" fmla="*/ 18 h 55"/>
                    <a:gd name="T60" fmla="*/ 97 w 198"/>
                    <a:gd name="T61" fmla="*/ 23 h 55"/>
                    <a:gd name="T62" fmla="*/ 83 w 198"/>
                    <a:gd name="T63" fmla="*/ 32 h 55"/>
                    <a:gd name="T64" fmla="*/ 98 w 198"/>
                    <a:gd name="T65" fmla="*/ 40 h 55"/>
                    <a:gd name="T66" fmla="*/ 83 w 198"/>
                    <a:gd name="T67" fmla="*/ 40 h 55"/>
                    <a:gd name="T68" fmla="*/ 80 w 198"/>
                    <a:gd name="T69" fmla="*/ 17 h 55"/>
                    <a:gd name="T70" fmla="*/ 66 w 198"/>
                    <a:gd name="T71" fmla="*/ 24 h 55"/>
                    <a:gd name="T72" fmla="*/ 78 w 198"/>
                    <a:gd name="T73" fmla="*/ 34 h 55"/>
                    <a:gd name="T74" fmla="*/ 67 w 198"/>
                    <a:gd name="T75" fmla="*/ 38 h 55"/>
                    <a:gd name="T76" fmla="*/ 67 w 198"/>
                    <a:gd name="T77" fmla="*/ 50 h 55"/>
                    <a:gd name="T78" fmla="*/ 61 w 198"/>
                    <a:gd name="T79" fmla="*/ 6 h 55"/>
                    <a:gd name="T80" fmla="*/ 48 w 198"/>
                    <a:gd name="T81" fmla="*/ 18 h 55"/>
                    <a:gd name="T82" fmla="*/ 61 w 198"/>
                    <a:gd name="T83" fmla="*/ 23 h 55"/>
                    <a:gd name="T84" fmla="*/ 47 w 198"/>
                    <a:gd name="T85" fmla="*/ 32 h 55"/>
                    <a:gd name="T86" fmla="*/ 61 w 198"/>
                    <a:gd name="T87" fmla="*/ 40 h 55"/>
                    <a:gd name="T88" fmla="*/ 46 w 198"/>
                    <a:gd name="T89" fmla="*/ 40 h 55"/>
                    <a:gd name="T90" fmla="*/ 44 w 198"/>
                    <a:gd name="T91" fmla="*/ 17 h 55"/>
                    <a:gd name="T92" fmla="*/ 29 w 198"/>
                    <a:gd name="T93" fmla="*/ 25 h 55"/>
                    <a:gd name="T94" fmla="*/ 41 w 198"/>
                    <a:gd name="T95" fmla="*/ 34 h 55"/>
                    <a:gd name="T96" fmla="*/ 30 w 198"/>
                    <a:gd name="T97" fmla="*/ 38 h 55"/>
                    <a:gd name="T98" fmla="*/ 29 w 198"/>
                    <a:gd name="T99" fmla="*/ 50 h 55"/>
                    <a:gd name="T100" fmla="*/ 25 w 198"/>
                    <a:gd name="T101" fmla="*/ 6 h 55"/>
                    <a:gd name="T102" fmla="*/ 12 w 198"/>
                    <a:gd name="T103" fmla="*/ 18 h 55"/>
                    <a:gd name="T104" fmla="*/ 25 w 198"/>
                    <a:gd name="T105" fmla="*/ 23 h 55"/>
                    <a:gd name="T106" fmla="*/ 10 w 198"/>
                    <a:gd name="T107" fmla="*/ 33 h 55"/>
                    <a:gd name="T108" fmla="*/ 24 w 198"/>
                    <a:gd name="T109" fmla="*/ 40 h 55"/>
                    <a:gd name="T110" fmla="*/ 10 w 198"/>
                    <a:gd name="T111" fmla="*/ 4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8" h="55">
                      <a:moveTo>
                        <a:pt x="0" y="55"/>
                      </a:move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198" y="55"/>
                        <a:pt x="198" y="55"/>
                        <a:pt x="198" y="55"/>
                      </a:cubicBezTo>
                      <a:cubicBezTo>
                        <a:pt x="193" y="0"/>
                        <a:pt x="193" y="0"/>
                        <a:pt x="193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55"/>
                      </a:lnTo>
                      <a:close/>
                      <a:moveTo>
                        <a:pt x="189" y="48"/>
                      </a:moveTo>
                      <a:cubicBezTo>
                        <a:pt x="189" y="49"/>
                        <a:pt x="189" y="49"/>
                        <a:pt x="189" y="50"/>
                      </a:cubicBezTo>
                      <a:cubicBezTo>
                        <a:pt x="189" y="50"/>
                        <a:pt x="188" y="50"/>
                        <a:pt x="188" y="50"/>
                      </a:cubicBezTo>
                      <a:cubicBezTo>
                        <a:pt x="177" y="50"/>
                        <a:pt x="177" y="50"/>
                        <a:pt x="177" y="50"/>
                      </a:cubicBezTo>
                      <a:cubicBezTo>
                        <a:pt x="176" y="50"/>
                        <a:pt x="175" y="49"/>
                        <a:pt x="175" y="48"/>
                      </a:cubicBezTo>
                      <a:cubicBezTo>
                        <a:pt x="174" y="40"/>
                        <a:pt x="174" y="40"/>
                        <a:pt x="174" y="40"/>
                      </a:cubicBezTo>
                      <a:cubicBezTo>
                        <a:pt x="174" y="39"/>
                        <a:pt x="174" y="39"/>
                        <a:pt x="175" y="39"/>
                      </a:cubicBezTo>
                      <a:cubicBezTo>
                        <a:pt x="175" y="38"/>
                        <a:pt x="175" y="38"/>
                        <a:pt x="176" y="38"/>
                      </a:cubicBezTo>
                      <a:cubicBezTo>
                        <a:pt x="186" y="38"/>
                        <a:pt x="186" y="38"/>
                        <a:pt x="186" y="38"/>
                      </a:cubicBezTo>
                      <a:cubicBezTo>
                        <a:pt x="187" y="38"/>
                        <a:pt x="189" y="39"/>
                        <a:pt x="189" y="40"/>
                      </a:cubicBezTo>
                      <a:lnTo>
                        <a:pt x="189" y="48"/>
                      </a:lnTo>
                      <a:close/>
                      <a:moveTo>
                        <a:pt x="188" y="33"/>
                      </a:moveTo>
                      <a:cubicBezTo>
                        <a:pt x="188" y="33"/>
                        <a:pt x="188" y="34"/>
                        <a:pt x="188" y="34"/>
                      </a:cubicBezTo>
                      <a:cubicBezTo>
                        <a:pt x="187" y="34"/>
                        <a:pt x="187" y="34"/>
                        <a:pt x="186" y="34"/>
                      </a:cubicBezTo>
                      <a:cubicBezTo>
                        <a:pt x="176" y="34"/>
                        <a:pt x="176" y="34"/>
                        <a:pt x="176" y="34"/>
                      </a:cubicBezTo>
                      <a:cubicBezTo>
                        <a:pt x="175" y="34"/>
                        <a:pt x="174" y="33"/>
                        <a:pt x="174" y="32"/>
                      </a:cubicBezTo>
                      <a:cubicBezTo>
                        <a:pt x="173" y="24"/>
                        <a:pt x="173" y="24"/>
                        <a:pt x="173" y="24"/>
                      </a:cubicBezTo>
                      <a:cubicBezTo>
                        <a:pt x="173" y="24"/>
                        <a:pt x="173" y="23"/>
                        <a:pt x="174" y="23"/>
                      </a:cubicBezTo>
                      <a:cubicBezTo>
                        <a:pt x="174" y="23"/>
                        <a:pt x="174" y="22"/>
                        <a:pt x="175" y="22"/>
                      </a:cubicBezTo>
                      <a:cubicBezTo>
                        <a:pt x="185" y="22"/>
                        <a:pt x="185" y="22"/>
                        <a:pt x="185" y="22"/>
                      </a:cubicBezTo>
                      <a:cubicBezTo>
                        <a:pt x="186" y="22"/>
                        <a:pt x="187" y="23"/>
                        <a:pt x="187" y="25"/>
                      </a:cubicBezTo>
                      <a:lnTo>
                        <a:pt x="188" y="33"/>
                      </a:lnTo>
                      <a:close/>
                      <a:moveTo>
                        <a:pt x="173" y="7"/>
                      </a:moveTo>
                      <a:cubicBezTo>
                        <a:pt x="173" y="7"/>
                        <a:pt x="173" y="6"/>
                        <a:pt x="174" y="6"/>
                      </a:cubicBezTo>
                      <a:cubicBezTo>
                        <a:pt x="184" y="6"/>
                        <a:pt x="184" y="6"/>
                        <a:pt x="184" y="6"/>
                      </a:cubicBezTo>
                      <a:cubicBezTo>
                        <a:pt x="185" y="6"/>
                        <a:pt x="186" y="7"/>
                        <a:pt x="186" y="9"/>
                      </a:cubicBezTo>
                      <a:cubicBezTo>
                        <a:pt x="187" y="17"/>
                        <a:pt x="187" y="17"/>
                        <a:pt x="187" y="17"/>
                      </a:cubicBezTo>
                      <a:cubicBezTo>
                        <a:pt x="187" y="17"/>
                        <a:pt x="187" y="18"/>
                        <a:pt x="186" y="18"/>
                      </a:cubicBezTo>
                      <a:cubicBezTo>
                        <a:pt x="186" y="19"/>
                        <a:pt x="186" y="19"/>
                        <a:pt x="185" y="19"/>
                      </a:cubicBezTo>
                      <a:cubicBezTo>
                        <a:pt x="175" y="19"/>
                        <a:pt x="175" y="19"/>
                        <a:pt x="175" y="19"/>
                      </a:cubicBezTo>
                      <a:cubicBezTo>
                        <a:pt x="174" y="19"/>
                        <a:pt x="173" y="18"/>
                        <a:pt x="173" y="17"/>
                      </a:cubicBezTo>
                      <a:cubicBezTo>
                        <a:pt x="172" y="8"/>
                        <a:pt x="172" y="8"/>
                        <a:pt x="172" y="8"/>
                      </a:cubicBezTo>
                      <a:cubicBezTo>
                        <a:pt x="172" y="8"/>
                        <a:pt x="172" y="7"/>
                        <a:pt x="173" y="7"/>
                      </a:cubicBezTo>
                      <a:close/>
                      <a:moveTo>
                        <a:pt x="171" y="48"/>
                      </a:moveTo>
                      <a:cubicBezTo>
                        <a:pt x="171" y="49"/>
                        <a:pt x="171" y="49"/>
                        <a:pt x="170" y="50"/>
                      </a:cubicBezTo>
                      <a:cubicBezTo>
                        <a:pt x="170" y="50"/>
                        <a:pt x="170" y="50"/>
                        <a:pt x="169" y="50"/>
                      </a:cubicBezTo>
                      <a:cubicBezTo>
                        <a:pt x="159" y="50"/>
                        <a:pt x="159" y="50"/>
                        <a:pt x="159" y="50"/>
                      </a:cubicBezTo>
                      <a:cubicBezTo>
                        <a:pt x="158" y="50"/>
                        <a:pt x="157" y="49"/>
                        <a:pt x="157" y="48"/>
                      </a:cubicBezTo>
                      <a:cubicBezTo>
                        <a:pt x="156" y="40"/>
                        <a:pt x="156" y="40"/>
                        <a:pt x="156" y="40"/>
                      </a:cubicBezTo>
                      <a:cubicBezTo>
                        <a:pt x="156" y="39"/>
                        <a:pt x="157" y="39"/>
                        <a:pt x="157" y="39"/>
                      </a:cubicBezTo>
                      <a:cubicBezTo>
                        <a:pt x="157" y="38"/>
                        <a:pt x="158" y="38"/>
                        <a:pt x="158" y="38"/>
                      </a:cubicBezTo>
                      <a:cubicBezTo>
                        <a:pt x="168" y="38"/>
                        <a:pt x="168" y="38"/>
                        <a:pt x="168" y="38"/>
                      </a:cubicBezTo>
                      <a:cubicBezTo>
                        <a:pt x="169" y="38"/>
                        <a:pt x="170" y="39"/>
                        <a:pt x="170" y="40"/>
                      </a:cubicBezTo>
                      <a:lnTo>
                        <a:pt x="171" y="48"/>
                      </a:lnTo>
                      <a:close/>
                      <a:moveTo>
                        <a:pt x="170" y="33"/>
                      </a:moveTo>
                      <a:cubicBezTo>
                        <a:pt x="170" y="33"/>
                        <a:pt x="170" y="34"/>
                        <a:pt x="170" y="34"/>
                      </a:cubicBezTo>
                      <a:cubicBezTo>
                        <a:pt x="169" y="34"/>
                        <a:pt x="169" y="34"/>
                        <a:pt x="168" y="34"/>
                      </a:cubicBezTo>
                      <a:cubicBezTo>
                        <a:pt x="158" y="34"/>
                        <a:pt x="158" y="34"/>
                        <a:pt x="158" y="34"/>
                      </a:cubicBezTo>
                      <a:cubicBezTo>
                        <a:pt x="157" y="34"/>
                        <a:pt x="156" y="33"/>
                        <a:pt x="156" y="32"/>
                      </a:cubicBezTo>
                      <a:cubicBezTo>
                        <a:pt x="156" y="24"/>
                        <a:pt x="156" y="24"/>
                        <a:pt x="156" y="24"/>
                      </a:cubicBezTo>
                      <a:cubicBezTo>
                        <a:pt x="156" y="24"/>
                        <a:pt x="156" y="23"/>
                        <a:pt x="156" y="23"/>
                      </a:cubicBezTo>
                      <a:cubicBezTo>
                        <a:pt x="157" y="23"/>
                        <a:pt x="157" y="22"/>
                        <a:pt x="158" y="22"/>
                      </a:cubicBezTo>
                      <a:cubicBezTo>
                        <a:pt x="167" y="22"/>
                        <a:pt x="167" y="22"/>
                        <a:pt x="167" y="22"/>
                      </a:cubicBezTo>
                      <a:cubicBezTo>
                        <a:pt x="168" y="22"/>
                        <a:pt x="169" y="23"/>
                        <a:pt x="170" y="25"/>
                      </a:cubicBezTo>
                      <a:lnTo>
                        <a:pt x="170" y="33"/>
                      </a:lnTo>
                      <a:close/>
                      <a:moveTo>
                        <a:pt x="156" y="7"/>
                      </a:moveTo>
                      <a:cubicBezTo>
                        <a:pt x="156" y="7"/>
                        <a:pt x="156" y="6"/>
                        <a:pt x="157" y="6"/>
                      </a:cubicBezTo>
                      <a:cubicBezTo>
                        <a:pt x="166" y="6"/>
                        <a:pt x="166" y="6"/>
                        <a:pt x="166" y="6"/>
                      </a:cubicBezTo>
                      <a:cubicBezTo>
                        <a:pt x="167" y="6"/>
                        <a:pt x="169" y="7"/>
                        <a:pt x="169" y="9"/>
                      </a:cubicBezTo>
                      <a:cubicBezTo>
                        <a:pt x="169" y="17"/>
                        <a:pt x="169" y="17"/>
                        <a:pt x="169" y="17"/>
                      </a:cubicBezTo>
                      <a:cubicBezTo>
                        <a:pt x="169" y="17"/>
                        <a:pt x="169" y="18"/>
                        <a:pt x="169" y="18"/>
                      </a:cubicBezTo>
                      <a:cubicBezTo>
                        <a:pt x="168" y="19"/>
                        <a:pt x="168" y="19"/>
                        <a:pt x="167" y="19"/>
                      </a:cubicBezTo>
                      <a:cubicBezTo>
                        <a:pt x="158" y="19"/>
                        <a:pt x="158" y="19"/>
                        <a:pt x="158" y="19"/>
                      </a:cubicBezTo>
                      <a:cubicBezTo>
                        <a:pt x="156" y="19"/>
                        <a:pt x="155" y="18"/>
                        <a:pt x="155" y="17"/>
                      </a:cubicBezTo>
                      <a:cubicBezTo>
                        <a:pt x="155" y="8"/>
                        <a:pt x="155" y="8"/>
                        <a:pt x="155" y="8"/>
                      </a:cubicBezTo>
                      <a:cubicBezTo>
                        <a:pt x="155" y="8"/>
                        <a:pt x="155" y="7"/>
                        <a:pt x="156" y="7"/>
                      </a:cubicBezTo>
                      <a:close/>
                      <a:moveTo>
                        <a:pt x="153" y="48"/>
                      </a:moveTo>
                      <a:cubicBezTo>
                        <a:pt x="153" y="49"/>
                        <a:pt x="153" y="49"/>
                        <a:pt x="153" y="50"/>
                      </a:cubicBezTo>
                      <a:cubicBezTo>
                        <a:pt x="152" y="50"/>
                        <a:pt x="152" y="50"/>
                        <a:pt x="151" y="50"/>
                      </a:cubicBezTo>
                      <a:cubicBezTo>
                        <a:pt x="140" y="50"/>
                        <a:pt x="140" y="50"/>
                        <a:pt x="140" y="50"/>
                      </a:cubicBezTo>
                      <a:cubicBezTo>
                        <a:pt x="139" y="50"/>
                        <a:pt x="138" y="49"/>
                        <a:pt x="138" y="48"/>
                      </a:cubicBezTo>
                      <a:cubicBezTo>
                        <a:pt x="138" y="40"/>
                        <a:pt x="138" y="40"/>
                        <a:pt x="138" y="40"/>
                      </a:cubicBezTo>
                      <a:cubicBezTo>
                        <a:pt x="138" y="39"/>
                        <a:pt x="138" y="39"/>
                        <a:pt x="138" y="39"/>
                      </a:cubicBezTo>
                      <a:cubicBezTo>
                        <a:pt x="139" y="38"/>
                        <a:pt x="139" y="38"/>
                        <a:pt x="140" y="38"/>
                      </a:cubicBezTo>
                      <a:cubicBezTo>
                        <a:pt x="151" y="38"/>
                        <a:pt x="151" y="38"/>
                        <a:pt x="151" y="38"/>
                      </a:cubicBezTo>
                      <a:cubicBezTo>
                        <a:pt x="152" y="38"/>
                        <a:pt x="153" y="39"/>
                        <a:pt x="153" y="40"/>
                      </a:cubicBezTo>
                      <a:lnTo>
                        <a:pt x="153" y="48"/>
                      </a:lnTo>
                      <a:close/>
                      <a:moveTo>
                        <a:pt x="153" y="32"/>
                      </a:moveTo>
                      <a:cubicBezTo>
                        <a:pt x="153" y="33"/>
                        <a:pt x="152" y="34"/>
                        <a:pt x="152" y="34"/>
                      </a:cubicBezTo>
                      <a:cubicBezTo>
                        <a:pt x="152" y="34"/>
                        <a:pt x="151" y="34"/>
                        <a:pt x="151" y="34"/>
                      </a:cubicBezTo>
                      <a:cubicBezTo>
                        <a:pt x="140" y="34"/>
                        <a:pt x="140" y="34"/>
                        <a:pt x="140" y="34"/>
                      </a:cubicBezTo>
                      <a:cubicBezTo>
                        <a:pt x="139" y="34"/>
                        <a:pt x="138" y="33"/>
                        <a:pt x="138" y="32"/>
                      </a:cubicBezTo>
                      <a:cubicBezTo>
                        <a:pt x="137" y="24"/>
                        <a:pt x="137" y="24"/>
                        <a:pt x="137" y="24"/>
                      </a:cubicBezTo>
                      <a:cubicBezTo>
                        <a:pt x="137" y="24"/>
                        <a:pt x="138" y="23"/>
                        <a:pt x="138" y="23"/>
                      </a:cubicBezTo>
                      <a:cubicBezTo>
                        <a:pt x="138" y="23"/>
                        <a:pt x="139" y="22"/>
                        <a:pt x="139" y="22"/>
                      </a:cubicBezTo>
                      <a:cubicBezTo>
                        <a:pt x="150" y="22"/>
                        <a:pt x="150" y="22"/>
                        <a:pt x="150" y="22"/>
                      </a:cubicBezTo>
                      <a:cubicBezTo>
                        <a:pt x="151" y="22"/>
                        <a:pt x="152" y="23"/>
                        <a:pt x="152" y="24"/>
                      </a:cubicBezTo>
                      <a:lnTo>
                        <a:pt x="153" y="32"/>
                      </a:lnTo>
                      <a:close/>
                      <a:moveTo>
                        <a:pt x="138" y="7"/>
                      </a:moveTo>
                      <a:cubicBezTo>
                        <a:pt x="138" y="7"/>
                        <a:pt x="138" y="6"/>
                        <a:pt x="139" y="6"/>
                      </a:cubicBezTo>
                      <a:cubicBezTo>
                        <a:pt x="149" y="6"/>
                        <a:pt x="149" y="6"/>
                        <a:pt x="149" y="6"/>
                      </a:cubicBezTo>
                      <a:cubicBezTo>
                        <a:pt x="150" y="6"/>
                        <a:pt x="151" y="7"/>
                        <a:pt x="151" y="9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52" y="17"/>
                        <a:pt x="152" y="18"/>
                        <a:pt x="151" y="18"/>
                      </a:cubicBezTo>
                      <a:cubicBezTo>
                        <a:pt x="151" y="19"/>
                        <a:pt x="150" y="19"/>
                        <a:pt x="150" y="19"/>
                      </a:cubicBezTo>
                      <a:cubicBezTo>
                        <a:pt x="139" y="19"/>
                        <a:pt x="139" y="19"/>
                        <a:pt x="139" y="19"/>
                      </a:cubicBezTo>
                      <a:cubicBezTo>
                        <a:pt x="138" y="19"/>
                        <a:pt x="137" y="18"/>
                        <a:pt x="137" y="17"/>
                      </a:cubicBezTo>
                      <a:cubicBezTo>
                        <a:pt x="137" y="8"/>
                        <a:pt x="137" y="8"/>
                        <a:pt x="137" y="8"/>
                      </a:cubicBezTo>
                      <a:cubicBezTo>
                        <a:pt x="137" y="8"/>
                        <a:pt x="137" y="7"/>
                        <a:pt x="138" y="7"/>
                      </a:cubicBezTo>
                      <a:close/>
                      <a:moveTo>
                        <a:pt x="135" y="48"/>
                      </a:moveTo>
                      <a:cubicBezTo>
                        <a:pt x="135" y="49"/>
                        <a:pt x="134" y="49"/>
                        <a:pt x="134" y="50"/>
                      </a:cubicBezTo>
                      <a:cubicBezTo>
                        <a:pt x="134" y="50"/>
                        <a:pt x="133" y="50"/>
                        <a:pt x="133" y="50"/>
                      </a:cubicBezTo>
                      <a:cubicBezTo>
                        <a:pt x="122" y="50"/>
                        <a:pt x="122" y="50"/>
                        <a:pt x="122" y="50"/>
                      </a:cubicBezTo>
                      <a:cubicBezTo>
                        <a:pt x="121" y="50"/>
                        <a:pt x="120" y="49"/>
                        <a:pt x="120" y="48"/>
                      </a:cubicBezTo>
                      <a:cubicBezTo>
                        <a:pt x="120" y="40"/>
                        <a:pt x="120" y="40"/>
                        <a:pt x="120" y="40"/>
                      </a:cubicBezTo>
                      <a:cubicBezTo>
                        <a:pt x="120" y="40"/>
                        <a:pt x="120" y="39"/>
                        <a:pt x="120" y="39"/>
                      </a:cubicBezTo>
                      <a:cubicBezTo>
                        <a:pt x="120" y="38"/>
                        <a:pt x="121" y="38"/>
                        <a:pt x="122" y="38"/>
                      </a:cubicBezTo>
                      <a:cubicBezTo>
                        <a:pt x="132" y="38"/>
                        <a:pt x="132" y="38"/>
                        <a:pt x="132" y="38"/>
                      </a:cubicBezTo>
                      <a:cubicBezTo>
                        <a:pt x="133" y="38"/>
                        <a:pt x="134" y="39"/>
                        <a:pt x="134" y="40"/>
                      </a:cubicBezTo>
                      <a:lnTo>
                        <a:pt x="135" y="48"/>
                      </a:lnTo>
                      <a:close/>
                      <a:moveTo>
                        <a:pt x="134" y="32"/>
                      </a:moveTo>
                      <a:cubicBezTo>
                        <a:pt x="134" y="33"/>
                        <a:pt x="134" y="33"/>
                        <a:pt x="134" y="34"/>
                      </a:cubicBezTo>
                      <a:cubicBezTo>
                        <a:pt x="133" y="34"/>
                        <a:pt x="133" y="34"/>
                        <a:pt x="132" y="34"/>
                      </a:cubicBezTo>
                      <a:cubicBezTo>
                        <a:pt x="122" y="34"/>
                        <a:pt x="122" y="34"/>
                        <a:pt x="122" y="34"/>
                      </a:cubicBezTo>
                      <a:cubicBezTo>
                        <a:pt x="120" y="34"/>
                        <a:pt x="119" y="34"/>
                        <a:pt x="119" y="32"/>
                      </a:cubicBezTo>
                      <a:cubicBezTo>
                        <a:pt x="119" y="24"/>
                        <a:pt x="119" y="24"/>
                        <a:pt x="119" y="24"/>
                      </a:cubicBezTo>
                      <a:cubicBezTo>
                        <a:pt x="119" y="24"/>
                        <a:pt x="120" y="23"/>
                        <a:pt x="120" y="23"/>
                      </a:cubicBezTo>
                      <a:cubicBezTo>
                        <a:pt x="120" y="23"/>
                        <a:pt x="121" y="22"/>
                        <a:pt x="121" y="22"/>
                      </a:cubicBezTo>
                      <a:cubicBezTo>
                        <a:pt x="132" y="22"/>
                        <a:pt x="132" y="22"/>
                        <a:pt x="132" y="22"/>
                      </a:cubicBezTo>
                      <a:cubicBezTo>
                        <a:pt x="133" y="22"/>
                        <a:pt x="134" y="23"/>
                        <a:pt x="134" y="24"/>
                      </a:cubicBezTo>
                      <a:lnTo>
                        <a:pt x="134" y="32"/>
                      </a:lnTo>
                      <a:close/>
                      <a:moveTo>
                        <a:pt x="120" y="7"/>
                      </a:moveTo>
                      <a:cubicBezTo>
                        <a:pt x="120" y="7"/>
                        <a:pt x="121" y="6"/>
                        <a:pt x="121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2" y="6"/>
                        <a:pt x="133" y="7"/>
                        <a:pt x="133" y="8"/>
                      </a:cubicBezTo>
                      <a:cubicBezTo>
                        <a:pt x="134" y="17"/>
                        <a:pt x="134" y="17"/>
                        <a:pt x="134" y="17"/>
                      </a:cubicBezTo>
                      <a:cubicBezTo>
                        <a:pt x="134" y="17"/>
                        <a:pt x="133" y="18"/>
                        <a:pt x="133" y="18"/>
                      </a:cubicBezTo>
                      <a:cubicBezTo>
                        <a:pt x="133" y="19"/>
                        <a:pt x="132" y="19"/>
                        <a:pt x="132" y="19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0" y="19"/>
                        <a:pt x="119" y="18"/>
                        <a:pt x="119" y="17"/>
                      </a:cubicBezTo>
                      <a:cubicBezTo>
                        <a:pt x="119" y="8"/>
                        <a:pt x="119" y="8"/>
                        <a:pt x="119" y="8"/>
                      </a:cubicBezTo>
                      <a:cubicBezTo>
                        <a:pt x="119" y="8"/>
                        <a:pt x="119" y="7"/>
                        <a:pt x="120" y="7"/>
                      </a:cubicBezTo>
                      <a:close/>
                      <a:moveTo>
                        <a:pt x="101" y="8"/>
                      </a:moveTo>
                      <a:cubicBezTo>
                        <a:pt x="101" y="7"/>
                        <a:pt x="102" y="6"/>
                        <a:pt x="103" y="6"/>
                      </a:cubicBezTo>
                      <a:cubicBezTo>
                        <a:pt x="113" y="6"/>
                        <a:pt x="113" y="6"/>
                        <a:pt x="113" y="6"/>
                      </a:cubicBezTo>
                      <a:cubicBezTo>
                        <a:pt x="115" y="6"/>
                        <a:pt x="116" y="7"/>
                        <a:pt x="116" y="8"/>
                      </a:cubicBezTo>
                      <a:cubicBezTo>
                        <a:pt x="116" y="17"/>
                        <a:pt x="116" y="17"/>
                        <a:pt x="116" y="17"/>
                      </a:cubicBezTo>
                      <a:cubicBezTo>
                        <a:pt x="116" y="17"/>
                        <a:pt x="115" y="18"/>
                        <a:pt x="115" y="18"/>
                      </a:cubicBezTo>
                      <a:cubicBezTo>
                        <a:pt x="115" y="19"/>
                        <a:pt x="114" y="19"/>
                        <a:pt x="114" y="19"/>
                      </a:cubicBezTo>
                      <a:cubicBezTo>
                        <a:pt x="103" y="19"/>
                        <a:pt x="103" y="19"/>
                        <a:pt x="103" y="19"/>
                      </a:cubicBezTo>
                      <a:cubicBezTo>
                        <a:pt x="103" y="19"/>
                        <a:pt x="102" y="19"/>
                        <a:pt x="102" y="18"/>
                      </a:cubicBezTo>
                      <a:cubicBezTo>
                        <a:pt x="101" y="18"/>
                        <a:pt x="101" y="17"/>
                        <a:pt x="101" y="17"/>
                      </a:cubicBezTo>
                      <a:lnTo>
                        <a:pt x="101" y="8"/>
                      </a:lnTo>
                      <a:close/>
                      <a:moveTo>
                        <a:pt x="101" y="24"/>
                      </a:moveTo>
                      <a:cubicBezTo>
                        <a:pt x="101" y="23"/>
                        <a:pt x="102" y="22"/>
                        <a:pt x="103" y="22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5" y="22"/>
                        <a:pt x="116" y="23"/>
                        <a:pt x="116" y="24"/>
                      </a:cubicBezTo>
                      <a:cubicBezTo>
                        <a:pt x="116" y="32"/>
                        <a:pt x="116" y="32"/>
                        <a:pt x="116" y="32"/>
                      </a:cubicBezTo>
                      <a:cubicBezTo>
                        <a:pt x="116" y="33"/>
                        <a:pt x="116" y="33"/>
                        <a:pt x="115" y="34"/>
                      </a:cubicBezTo>
                      <a:cubicBezTo>
                        <a:pt x="115" y="34"/>
                        <a:pt x="114" y="34"/>
                        <a:pt x="114" y="34"/>
                      </a:cubicBezTo>
                      <a:cubicBezTo>
                        <a:pt x="103" y="34"/>
                        <a:pt x="103" y="34"/>
                        <a:pt x="103" y="34"/>
                      </a:cubicBezTo>
                      <a:cubicBezTo>
                        <a:pt x="103" y="34"/>
                        <a:pt x="102" y="34"/>
                        <a:pt x="102" y="34"/>
                      </a:cubicBezTo>
                      <a:cubicBezTo>
                        <a:pt x="101" y="33"/>
                        <a:pt x="101" y="33"/>
                        <a:pt x="101" y="32"/>
                      </a:cubicBezTo>
                      <a:lnTo>
                        <a:pt x="101" y="24"/>
                      </a:lnTo>
                      <a:close/>
                      <a:moveTo>
                        <a:pt x="101" y="40"/>
                      </a:moveTo>
                      <a:cubicBezTo>
                        <a:pt x="101" y="39"/>
                        <a:pt x="102" y="38"/>
                        <a:pt x="103" y="38"/>
                      </a:cubicBezTo>
                      <a:cubicBezTo>
                        <a:pt x="114" y="38"/>
                        <a:pt x="114" y="38"/>
                        <a:pt x="114" y="38"/>
                      </a:cubicBezTo>
                      <a:cubicBezTo>
                        <a:pt x="115" y="38"/>
                        <a:pt x="116" y="39"/>
                        <a:pt x="116" y="40"/>
                      </a:cubicBezTo>
                      <a:cubicBezTo>
                        <a:pt x="116" y="48"/>
                        <a:pt x="116" y="48"/>
                        <a:pt x="116" y="48"/>
                      </a:cubicBezTo>
                      <a:cubicBezTo>
                        <a:pt x="116" y="49"/>
                        <a:pt x="116" y="49"/>
                        <a:pt x="116" y="50"/>
                      </a:cubicBezTo>
                      <a:cubicBezTo>
                        <a:pt x="115" y="50"/>
                        <a:pt x="115" y="50"/>
                        <a:pt x="114" y="50"/>
                      </a:cubicBezTo>
                      <a:cubicBezTo>
                        <a:pt x="103" y="50"/>
                        <a:pt x="103" y="50"/>
                        <a:pt x="103" y="50"/>
                      </a:cubicBezTo>
                      <a:cubicBezTo>
                        <a:pt x="103" y="50"/>
                        <a:pt x="102" y="50"/>
                        <a:pt x="102" y="49"/>
                      </a:cubicBezTo>
                      <a:cubicBezTo>
                        <a:pt x="101" y="49"/>
                        <a:pt x="101" y="49"/>
                        <a:pt x="101" y="48"/>
                      </a:cubicBezTo>
                      <a:lnTo>
                        <a:pt x="101" y="40"/>
                      </a:lnTo>
                      <a:close/>
                      <a:moveTo>
                        <a:pt x="84" y="8"/>
                      </a:moveTo>
                      <a:cubicBezTo>
                        <a:pt x="84" y="7"/>
                        <a:pt x="85" y="6"/>
                        <a:pt x="86" y="6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6" y="6"/>
                        <a:pt x="97" y="7"/>
                        <a:pt x="97" y="7"/>
                      </a:cubicBezTo>
                      <a:cubicBezTo>
                        <a:pt x="97" y="7"/>
                        <a:pt x="98" y="8"/>
                        <a:pt x="98" y="8"/>
                      </a:cubicBez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98" y="18"/>
                        <a:pt x="97" y="19"/>
                        <a:pt x="96" y="19"/>
                      </a:cubicBezTo>
                      <a:cubicBezTo>
                        <a:pt x="86" y="19"/>
                        <a:pt x="86" y="19"/>
                        <a:pt x="86" y="19"/>
                      </a:cubicBezTo>
                      <a:cubicBezTo>
                        <a:pt x="85" y="19"/>
                        <a:pt x="85" y="19"/>
                        <a:pt x="84" y="18"/>
                      </a:cubicBezTo>
                      <a:cubicBezTo>
                        <a:pt x="84" y="18"/>
                        <a:pt x="84" y="17"/>
                        <a:pt x="84" y="17"/>
                      </a:cubicBezTo>
                      <a:lnTo>
                        <a:pt x="84" y="8"/>
                      </a:lnTo>
                      <a:close/>
                      <a:moveTo>
                        <a:pt x="83" y="24"/>
                      </a:moveTo>
                      <a:cubicBezTo>
                        <a:pt x="84" y="23"/>
                        <a:pt x="84" y="22"/>
                        <a:pt x="86" y="22"/>
                      </a:cubicBezTo>
                      <a:cubicBezTo>
                        <a:pt x="96" y="22"/>
                        <a:pt x="96" y="22"/>
                        <a:pt x="96" y="22"/>
                      </a:cubicBezTo>
                      <a:cubicBezTo>
                        <a:pt x="96" y="22"/>
                        <a:pt x="97" y="23"/>
                        <a:pt x="97" y="23"/>
                      </a:cubicBezTo>
                      <a:cubicBezTo>
                        <a:pt x="97" y="23"/>
                        <a:pt x="98" y="24"/>
                        <a:pt x="98" y="24"/>
                      </a:cubicBezTo>
                      <a:cubicBezTo>
                        <a:pt x="98" y="32"/>
                        <a:pt x="98" y="32"/>
                        <a:pt x="98" y="32"/>
                      </a:cubicBezTo>
                      <a:cubicBezTo>
                        <a:pt x="98" y="34"/>
                        <a:pt x="97" y="34"/>
                        <a:pt x="96" y="34"/>
                      </a:cubicBezTo>
                      <a:cubicBezTo>
                        <a:pt x="85" y="34"/>
                        <a:pt x="85" y="34"/>
                        <a:pt x="85" y="34"/>
                      </a:cubicBezTo>
                      <a:cubicBezTo>
                        <a:pt x="85" y="34"/>
                        <a:pt x="84" y="34"/>
                        <a:pt x="84" y="34"/>
                      </a:cubicBezTo>
                      <a:cubicBezTo>
                        <a:pt x="84" y="33"/>
                        <a:pt x="83" y="33"/>
                        <a:pt x="83" y="32"/>
                      </a:cubicBezTo>
                      <a:lnTo>
                        <a:pt x="83" y="24"/>
                      </a:lnTo>
                      <a:close/>
                      <a:moveTo>
                        <a:pt x="83" y="40"/>
                      </a:moveTo>
                      <a:cubicBezTo>
                        <a:pt x="83" y="39"/>
                        <a:pt x="84" y="38"/>
                        <a:pt x="85" y="38"/>
                      </a:cubicBezTo>
                      <a:cubicBezTo>
                        <a:pt x="96" y="38"/>
                        <a:pt x="96" y="38"/>
                        <a:pt x="96" y="38"/>
                      </a:cubicBezTo>
                      <a:cubicBezTo>
                        <a:pt x="96" y="38"/>
                        <a:pt x="97" y="38"/>
                        <a:pt x="97" y="39"/>
                      </a:cubicBezTo>
                      <a:cubicBezTo>
                        <a:pt x="97" y="39"/>
                        <a:pt x="98" y="40"/>
                        <a:pt x="98" y="40"/>
                      </a:cubicBezTo>
                      <a:cubicBezTo>
                        <a:pt x="98" y="48"/>
                        <a:pt x="98" y="48"/>
                        <a:pt x="98" y="48"/>
                      </a:cubicBezTo>
                      <a:cubicBezTo>
                        <a:pt x="98" y="49"/>
                        <a:pt x="97" y="50"/>
                        <a:pt x="96" y="50"/>
                      </a:cubicBezTo>
                      <a:cubicBezTo>
                        <a:pt x="85" y="50"/>
                        <a:pt x="85" y="50"/>
                        <a:pt x="85" y="50"/>
                      </a:cubicBezTo>
                      <a:cubicBezTo>
                        <a:pt x="85" y="50"/>
                        <a:pt x="84" y="50"/>
                        <a:pt x="84" y="50"/>
                      </a:cubicBezTo>
                      <a:cubicBezTo>
                        <a:pt x="83" y="49"/>
                        <a:pt x="83" y="49"/>
                        <a:pt x="83" y="48"/>
                      </a:cubicBezTo>
                      <a:lnTo>
                        <a:pt x="83" y="40"/>
                      </a:lnTo>
                      <a:close/>
                      <a:moveTo>
                        <a:pt x="66" y="9"/>
                      </a:moveTo>
                      <a:cubicBezTo>
                        <a:pt x="66" y="7"/>
                        <a:pt x="67" y="6"/>
                        <a:pt x="68" y="6"/>
                      </a:cubicBezTo>
                      <a:cubicBezTo>
                        <a:pt x="78" y="6"/>
                        <a:pt x="78" y="6"/>
                        <a:pt x="78" y="6"/>
                      </a:cubicBezTo>
                      <a:cubicBezTo>
                        <a:pt x="79" y="6"/>
                        <a:pt x="79" y="7"/>
                        <a:pt x="80" y="7"/>
                      </a:cubicBezTo>
                      <a:cubicBezTo>
                        <a:pt x="80" y="7"/>
                        <a:pt x="80" y="8"/>
                        <a:pt x="80" y="8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80" y="18"/>
                        <a:pt x="79" y="19"/>
                        <a:pt x="78" y="19"/>
                      </a:cubicBezTo>
                      <a:cubicBezTo>
                        <a:pt x="68" y="19"/>
                        <a:pt x="68" y="19"/>
                        <a:pt x="68" y="19"/>
                      </a:cubicBezTo>
                      <a:cubicBezTo>
                        <a:pt x="67" y="19"/>
                        <a:pt x="67" y="19"/>
                        <a:pt x="66" y="18"/>
                      </a:cubicBezTo>
                      <a:cubicBezTo>
                        <a:pt x="66" y="18"/>
                        <a:pt x="66" y="17"/>
                        <a:pt x="66" y="17"/>
                      </a:cubicBezTo>
                      <a:lnTo>
                        <a:pt x="66" y="9"/>
                      </a:lnTo>
                      <a:close/>
                      <a:moveTo>
                        <a:pt x="66" y="24"/>
                      </a:moveTo>
                      <a:cubicBezTo>
                        <a:pt x="66" y="23"/>
                        <a:pt x="67" y="22"/>
                        <a:pt x="68" y="22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22"/>
                        <a:pt x="79" y="23"/>
                        <a:pt x="79" y="23"/>
                      </a:cubicBezTo>
                      <a:cubicBezTo>
                        <a:pt x="80" y="23"/>
                        <a:pt x="80" y="24"/>
                        <a:pt x="80" y="24"/>
                      </a:cubicBezTo>
                      <a:cubicBezTo>
                        <a:pt x="80" y="32"/>
                        <a:pt x="80" y="32"/>
                        <a:pt x="80" y="32"/>
                      </a:cubicBezTo>
                      <a:cubicBezTo>
                        <a:pt x="80" y="34"/>
                        <a:pt x="79" y="34"/>
                        <a:pt x="78" y="34"/>
                      </a:cubicBezTo>
                      <a:cubicBezTo>
                        <a:pt x="67" y="34"/>
                        <a:pt x="67" y="34"/>
                        <a:pt x="67" y="34"/>
                      </a:cubicBezTo>
                      <a:cubicBezTo>
                        <a:pt x="67" y="34"/>
                        <a:pt x="66" y="34"/>
                        <a:pt x="66" y="34"/>
                      </a:cubicBezTo>
                      <a:cubicBezTo>
                        <a:pt x="65" y="34"/>
                        <a:pt x="65" y="33"/>
                        <a:pt x="65" y="32"/>
                      </a:cubicBezTo>
                      <a:lnTo>
                        <a:pt x="66" y="24"/>
                      </a:lnTo>
                      <a:close/>
                      <a:moveTo>
                        <a:pt x="65" y="40"/>
                      </a:moveTo>
                      <a:cubicBezTo>
                        <a:pt x="65" y="39"/>
                        <a:pt x="66" y="38"/>
                        <a:pt x="67" y="38"/>
                      </a:cubicBezTo>
                      <a:cubicBezTo>
                        <a:pt x="78" y="38"/>
                        <a:pt x="78" y="38"/>
                        <a:pt x="78" y="38"/>
                      </a:cubicBezTo>
                      <a:cubicBezTo>
                        <a:pt x="78" y="38"/>
                        <a:pt x="79" y="38"/>
                        <a:pt x="79" y="39"/>
                      </a:cubicBezTo>
                      <a:cubicBezTo>
                        <a:pt x="79" y="39"/>
                        <a:pt x="80" y="40"/>
                        <a:pt x="80" y="40"/>
                      </a:cubicBezTo>
                      <a:cubicBezTo>
                        <a:pt x="79" y="48"/>
                        <a:pt x="79" y="48"/>
                        <a:pt x="79" y="48"/>
                      </a:cubicBezTo>
                      <a:cubicBezTo>
                        <a:pt x="79" y="49"/>
                        <a:pt x="79" y="50"/>
                        <a:pt x="77" y="50"/>
                      </a:cubicBez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66" y="50"/>
                        <a:pt x="66" y="50"/>
                        <a:pt x="65" y="50"/>
                      </a:cubicBezTo>
                      <a:cubicBezTo>
                        <a:pt x="65" y="49"/>
                        <a:pt x="65" y="49"/>
                        <a:pt x="65" y="48"/>
                      </a:cubicBezTo>
                      <a:lnTo>
                        <a:pt x="65" y="40"/>
                      </a:lnTo>
                      <a:close/>
                      <a:moveTo>
                        <a:pt x="48" y="9"/>
                      </a:moveTo>
                      <a:cubicBezTo>
                        <a:pt x="48" y="7"/>
                        <a:pt x="49" y="6"/>
                        <a:pt x="50" y="6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6"/>
                        <a:pt x="62" y="7"/>
                        <a:pt x="62" y="7"/>
                      </a:cubicBezTo>
                      <a:cubicBezTo>
                        <a:pt x="62" y="7"/>
                        <a:pt x="63" y="8"/>
                        <a:pt x="63" y="8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62" y="18"/>
                        <a:pt x="61" y="19"/>
                        <a:pt x="60" y="19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49" y="19"/>
                        <a:pt x="48" y="19"/>
                        <a:pt x="48" y="18"/>
                      </a:cubicBezTo>
                      <a:cubicBezTo>
                        <a:pt x="48" y="18"/>
                        <a:pt x="47" y="17"/>
                        <a:pt x="47" y="17"/>
                      </a:cubicBezTo>
                      <a:lnTo>
                        <a:pt x="48" y="9"/>
                      </a:lnTo>
                      <a:close/>
                      <a:moveTo>
                        <a:pt x="47" y="24"/>
                      </a:moveTo>
                      <a:cubicBezTo>
                        <a:pt x="47" y="23"/>
                        <a:pt x="48" y="22"/>
                        <a:pt x="49" y="22"/>
                      </a:cubicBezTo>
                      <a:cubicBezTo>
                        <a:pt x="60" y="22"/>
                        <a:pt x="60" y="22"/>
                        <a:pt x="60" y="22"/>
                      </a:cubicBezTo>
                      <a:cubicBezTo>
                        <a:pt x="61" y="22"/>
                        <a:pt x="61" y="23"/>
                        <a:pt x="61" y="23"/>
                      </a:cubicBezTo>
                      <a:cubicBezTo>
                        <a:pt x="62" y="23"/>
                        <a:pt x="62" y="24"/>
                        <a:pt x="62" y="24"/>
                      </a:cubicBezTo>
                      <a:cubicBezTo>
                        <a:pt x="62" y="32"/>
                        <a:pt x="62" y="32"/>
                        <a:pt x="62" y="32"/>
                      </a:cubicBezTo>
                      <a:cubicBezTo>
                        <a:pt x="62" y="33"/>
                        <a:pt x="61" y="34"/>
                        <a:pt x="60" y="34"/>
                      </a:cubicBezTo>
                      <a:cubicBezTo>
                        <a:pt x="49" y="34"/>
                        <a:pt x="49" y="34"/>
                        <a:pt x="49" y="34"/>
                      </a:cubicBezTo>
                      <a:cubicBezTo>
                        <a:pt x="48" y="34"/>
                        <a:pt x="48" y="34"/>
                        <a:pt x="47" y="34"/>
                      </a:cubicBezTo>
                      <a:cubicBezTo>
                        <a:pt x="47" y="34"/>
                        <a:pt x="47" y="33"/>
                        <a:pt x="47" y="32"/>
                      </a:cubicBezTo>
                      <a:lnTo>
                        <a:pt x="47" y="24"/>
                      </a:lnTo>
                      <a:close/>
                      <a:moveTo>
                        <a:pt x="46" y="40"/>
                      </a:moveTo>
                      <a:cubicBezTo>
                        <a:pt x="46" y="39"/>
                        <a:pt x="47" y="38"/>
                        <a:pt x="49" y="38"/>
                      </a:cubicBezTo>
                      <a:cubicBezTo>
                        <a:pt x="60" y="38"/>
                        <a:pt x="60" y="38"/>
                        <a:pt x="60" y="38"/>
                      </a:cubicBezTo>
                      <a:cubicBezTo>
                        <a:pt x="60" y="38"/>
                        <a:pt x="61" y="38"/>
                        <a:pt x="61" y="39"/>
                      </a:cubicBezTo>
                      <a:cubicBezTo>
                        <a:pt x="61" y="39"/>
                        <a:pt x="61" y="39"/>
                        <a:pt x="61" y="40"/>
                      </a:cubicBezTo>
                      <a:cubicBezTo>
                        <a:pt x="61" y="48"/>
                        <a:pt x="61" y="48"/>
                        <a:pt x="61" y="48"/>
                      </a:cubicBezTo>
                      <a:cubicBezTo>
                        <a:pt x="61" y="49"/>
                        <a:pt x="60" y="50"/>
                        <a:pt x="59" y="50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7" y="50"/>
                        <a:pt x="47" y="50"/>
                        <a:pt x="47" y="50"/>
                      </a:cubicBezTo>
                      <a:cubicBezTo>
                        <a:pt x="46" y="49"/>
                        <a:pt x="46" y="49"/>
                        <a:pt x="46" y="48"/>
                      </a:cubicBezTo>
                      <a:lnTo>
                        <a:pt x="46" y="40"/>
                      </a:lnTo>
                      <a:close/>
                      <a:moveTo>
                        <a:pt x="30" y="9"/>
                      </a:moveTo>
                      <a:cubicBezTo>
                        <a:pt x="30" y="7"/>
                        <a:pt x="31" y="6"/>
                        <a:pt x="32" y="6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3" y="6"/>
                        <a:pt x="43" y="7"/>
                        <a:pt x="44" y="7"/>
                      </a:cubicBezTo>
                      <a:cubicBezTo>
                        <a:pt x="44" y="7"/>
                        <a:pt x="44" y="8"/>
                        <a:pt x="44" y="8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4" y="18"/>
                        <a:pt x="43" y="19"/>
                        <a:pt x="42" y="19"/>
                      </a:cubicBezTo>
                      <a:cubicBezTo>
                        <a:pt x="31" y="19"/>
                        <a:pt x="31" y="19"/>
                        <a:pt x="31" y="19"/>
                      </a:cubicBezTo>
                      <a:cubicBezTo>
                        <a:pt x="31" y="19"/>
                        <a:pt x="30" y="19"/>
                        <a:pt x="30" y="18"/>
                      </a:cubicBezTo>
                      <a:cubicBezTo>
                        <a:pt x="29" y="18"/>
                        <a:pt x="29" y="17"/>
                        <a:pt x="29" y="17"/>
                      </a:cubicBezTo>
                      <a:lnTo>
                        <a:pt x="30" y="9"/>
                      </a:lnTo>
                      <a:close/>
                      <a:moveTo>
                        <a:pt x="29" y="25"/>
                      </a:moveTo>
                      <a:cubicBezTo>
                        <a:pt x="29" y="23"/>
                        <a:pt x="30" y="22"/>
                        <a:pt x="31" y="22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2" y="22"/>
                        <a:pt x="43" y="23"/>
                        <a:pt x="43" y="23"/>
                      </a:cubicBezTo>
                      <a:cubicBezTo>
                        <a:pt x="43" y="23"/>
                        <a:pt x="44" y="24"/>
                        <a:pt x="43" y="24"/>
                      </a:cubicBez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43" y="33"/>
                        <a:pt x="42" y="34"/>
                        <a:pt x="41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30" y="34"/>
                        <a:pt x="29" y="34"/>
                        <a:pt x="29" y="34"/>
                      </a:cubicBezTo>
                      <a:cubicBezTo>
                        <a:pt x="28" y="34"/>
                        <a:pt x="28" y="33"/>
                        <a:pt x="28" y="33"/>
                      </a:cubicBezTo>
                      <a:lnTo>
                        <a:pt x="29" y="25"/>
                      </a:lnTo>
                      <a:close/>
                      <a:moveTo>
                        <a:pt x="28" y="40"/>
                      </a:moveTo>
                      <a:cubicBezTo>
                        <a:pt x="28" y="39"/>
                        <a:pt x="29" y="38"/>
                        <a:pt x="30" y="38"/>
                      </a:cubicBezTo>
                      <a:cubicBezTo>
                        <a:pt x="41" y="38"/>
                        <a:pt x="41" y="38"/>
                        <a:pt x="41" y="38"/>
                      </a:cubicBezTo>
                      <a:cubicBezTo>
                        <a:pt x="41" y="38"/>
                        <a:pt x="42" y="38"/>
                        <a:pt x="42" y="39"/>
                      </a:cubicBezTo>
                      <a:cubicBezTo>
                        <a:pt x="43" y="39"/>
                        <a:pt x="43" y="39"/>
                        <a:pt x="43" y="40"/>
                      </a:cubicBezTo>
                      <a:cubicBezTo>
                        <a:pt x="42" y="48"/>
                        <a:pt x="42" y="48"/>
                        <a:pt x="42" y="48"/>
                      </a:cubicBezTo>
                      <a:cubicBezTo>
                        <a:pt x="42" y="49"/>
                        <a:pt x="41" y="50"/>
                        <a:pt x="40" y="50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9" y="50"/>
                        <a:pt x="28" y="50"/>
                        <a:pt x="28" y="50"/>
                      </a:cubicBezTo>
                      <a:cubicBezTo>
                        <a:pt x="27" y="49"/>
                        <a:pt x="27" y="49"/>
                        <a:pt x="27" y="48"/>
                      </a:cubicBezTo>
                      <a:lnTo>
                        <a:pt x="28" y="40"/>
                      </a:lnTo>
                      <a:close/>
                      <a:moveTo>
                        <a:pt x="12" y="9"/>
                      </a:moveTo>
                      <a:cubicBezTo>
                        <a:pt x="12" y="7"/>
                        <a:pt x="13" y="6"/>
                        <a:pt x="1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7"/>
                        <a:pt x="26" y="7"/>
                      </a:cubicBezTo>
                      <a:cubicBezTo>
                        <a:pt x="26" y="7"/>
                        <a:pt x="26" y="8"/>
                        <a:pt x="26" y="8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6" y="18"/>
                        <a:pt x="25" y="19"/>
                        <a:pt x="2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9"/>
                        <a:pt x="12" y="19"/>
                        <a:pt x="12" y="18"/>
                      </a:cubicBezTo>
                      <a:cubicBezTo>
                        <a:pt x="12" y="18"/>
                        <a:pt x="12" y="17"/>
                        <a:pt x="12" y="17"/>
                      </a:cubicBezTo>
                      <a:lnTo>
                        <a:pt x="12" y="9"/>
                      </a:lnTo>
                      <a:close/>
                      <a:moveTo>
                        <a:pt x="11" y="25"/>
                      </a:moveTo>
                      <a:cubicBezTo>
                        <a:pt x="11" y="23"/>
                        <a:pt x="12" y="22"/>
                        <a:pt x="13" y="22"/>
                      </a:cubicBezTo>
                      <a:cubicBezTo>
                        <a:pt x="23" y="22"/>
                        <a:pt x="23" y="22"/>
                        <a:pt x="23" y="22"/>
                      </a:cubicBezTo>
                      <a:cubicBezTo>
                        <a:pt x="24" y="22"/>
                        <a:pt x="24" y="23"/>
                        <a:pt x="25" y="23"/>
                      </a:cubicBezTo>
                      <a:cubicBezTo>
                        <a:pt x="25" y="23"/>
                        <a:pt x="25" y="24"/>
                        <a:pt x="25" y="2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3"/>
                        <a:pt x="24" y="34"/>
                        <a:pt x="22" y="34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2" y="34"/>
                        <a:pt x="11" y="34"/>
                        <a:pt x="11" y="34"/>
                      </a:cubicBezTo>
                      <a:cubicBezTo>
                        <a:pt x="10" y="34"/>
                        <a:pt x="10" y="33"/>
                        <a:pt x="10" y="33"/>
                      </a:cubicBezTo>
                      <a:lnTo>
                        <a:pt x="11" y="25"/>
                      </a:lnTo>
                      <a:close/>
                      <a:moveTo>
                        <a:pt x="10" y="40"/>
                      </a:moveTo>
                      <a:cubicBezTo>
                        <a:pt x="10" y="39"/>
                        <a:pt x="11" y="38"/>
                        <a:pt x="1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3" y="38"/>
                        <a:pt x="23" y="38"/>
                        <a:pt x="24" y="39"/>
                      </a:cubicBezTo>
                      <a:cubicBezTo>
                        <a:pt x="24" y="39"/>
                        <a:pt x="24" y="39"/>
                        <a:pt x="24" y="40"/>
                      </a:cubicBezTo>
                      <a:cubicBezTo>
                        <a:pt x="24" y="48"/>
                        <a:pt x="24" y="48"/>
                        <a:pt x="24" y="48"/>
                      </a:cubicBezTo>
                      <a:cubicBezTo>
                        <a:pt x="24" y="49"/>
                        <a:pt x="23" y="50"/>
                        <a:pt x="21" y="50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0" y="50"/>
                        <a:pt x="10" y="50"/>
                        <a:pt x="10" y="50"/>
                      </a:cubicBezTo>
                      <a:cubicBezTo>
                        <a:pt x="9" y="49"/>
                        <a:pt x="9" y="49"/>
                        <a:pt x="9" y="48"/>
                      </a:cubicBezTo>
                      <a:lnTo>
                        <a:pt x="10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 9"/>
                <p:cNvSpPr>
                  <a:spLocks noEditPoints="1"/>
                </p:cNvSpPr>
                <p:nvPr/>
              </p:nvSpPr>
              <p:spPr bwMode="auto">
                <a:xfrm>
                  <a:off x="645" y="635"/>
                  <a:ext cx="503" cy="139"/>
                </a:xfrm>
                <a:custGeom>
                  <a:avLst/>
                  <a:gdLst>
                    <a:gd name="T0" fmla="*/ 17 w 212"/>
                    <a:gd name="T1" fmla="*/ 0 h 58"/>
                    <a:gd name="T2" fmla="*/ 16 w 212"/>
                    <a:gd name="T3" fmla="*/ 40 h 58"/>
                    <a:gd name="T4" fmla="*/ 48 w 212"/>
                    <a:gd name="T5" fmla="*/ 48 h 58"/>
                    <a:gd name="T6" fmla="*/ 37 w 212"/>
                    <a:gd name="T7" fmla="*/ 38 h 58"/>
                    <a:gd name="T8" fmla="*/ 37 w 212"/>
                    <a:gd name="T9" fmla="*/ 34 h 58"/>
                    <a:gd name="T10" fmla="*/ 55 w 212"/>
                    <a:gd name="T11" fmla="*/ 24 h 58"/>
                    <a:gd name="T12" fmla="*/ 52 w 212"/>
                    <a:gd name="T13" fmla="*/ 50 h 58"/>
                    <a:gd name="T14" fmla="*/ 69 w 212"/>
                    <a:gd name="T15" fmla="*/ 38 h 58"/>
                    <a:gd name="T16" fmla="*/ 71 w 212"/>
                    <a:gd name="T17" fmla="*/ 50 h 58"/>
                    <a:gd name="T18" fmla="*/ 89 w 212"/>
                    <a:gd name="T19" fmla="*/ 39 h 58"/>
                    <a:gd name="T20" fmla="*/ 90 w 212"/>
                    <a:gd name="T21" fmla="*/ 49 h 58"/>
                    <a:gd name="T22" fmla="*/ 126 w 212"/>
                    <a:gd name="T23" fmla="*/ 48 h 58"/>
                    <a:gd name="T24" fmla="*/ 114 w 212"/>
                    <a:gd name="T25" fmla="*/ 38 h 58"/>
                    <a:gd name="T26" fmla="*/ 142 w 212"/>
                    <a:gd name="T27" fmla="*/ 50 h 58"/>
                    <a:gd name="T28" fmla="*/ 145 w 212"/>
                    <a:gd name="T29" fmla="*/ 38 h 58"/>
                    <a:gd name="T30" fmla="*/ 150 w 212"/>
                    <a:gd name="T31" fmla="*/ 50 h 58"/>
                    <a:gd name="T32" fmla="*/ 166 w 212"/>
                    <a:gd name="T33" fmla="*/ 38 h 58"/>
                    <a:gd name="T34" fmla="*/ 206 w 212"/>
                    <a:gd name="T35" fmla="*/ 7 h 58"/>
                    <a:gd name="T36" fmla="*/ 191 w 212"/>
                    <a:gd name="T37" fmla="*/ 17 h 58"/>
                    <a:gd name="T38" fmla="*/ 205 w 212"/>
                    <a:gd name="T39" fmla="*/ 24 h 58"/>
                    <a:gd name="T40" fmla="*/ 190 w 212"/>
                    <a:gd name="T41" fmla="*/ 24 h 58"/>
                    <a:gd name="T42" fmla="*/ 201 w 212"/>
                    <a:gd name="T43" fmla="*/ 50 h 58"/>
                    <a:gd name="T44" fmla="*/ 174 w 212"/>
                    <a:gd name="T45" fmla="*/ 9 h 58"/>
                    <a:gd name="T46" fmla="*/ 185 w 212"/>
                    <a:gd name="T47" fmla="*/ 19 h 58"/>
                    <a:gd name="T48" fmla="*/ 174 w 212"/>
                    <a:gd name="T49" fmla="*/ 22 h 58"/>
                    <a:gd name="T50" fmla="*/ 172 w 212"/>
                    <a:gd name="T51" fmla="*/ 34 h 58"/>
                    <a:gd name="T52" fmla="*/ 185 w 212"/>
                    <a:gd name="T53" fmla="*/ 38 h 58"/>
                    <a:gd name="T54" fmla="*/ 169 w 212"/>
                    <a:gd name="T55" fmla="*/ 48 h 58"/>
                    <a:gd name="T56" fmla="*/ 170 w 212"/>
                    <a:gd name="T57" fmla="*/ 7 h 58"/>
                    <a:gd name="T58" fmla="*/ 154 w 212"/>
                    <a:gd name="T59" fmla="*/ 17 h 58"/>
                    <a:gd name="T60" fmla="*/ 167 w 212"/>
                    <a:gd name="T61" fmla="*/ 32 h 58"/>
                    <a:gd name="T62" fmla="*/ 155 w 212"/>
                    <a:gd name="T63" fmla="*/ 22 h 58"/>
                    <a:gd name="T64" fmla="*/ 150 w 212"/>
                    <a:gd name="T65" fmla="*/ 16 h 58"/>
                    <a:gd name="T66" fmla="*/ 136 w 212"/>
                    <a:gd name="T67" fmla="*/ 22 h 58"/>
                    <a:gd name="T68" fmla="*/ 133 w 212"/>
                    <a:gd name="T69" fmla="*/ 34 h 58"/>
                    <a:gd name="T70" fmla="*/ 118 w 212"/>
                    <a:gd name="T71" fmla="*/ 9 h 58"/>
                    <a:gd name="T72" fmla="*/ 129 w 212"/>
                    <a:gd name="T73" fmla="*/ 19 h 58"/>
                    <a:gd name="T74" fmla="*/ 130 w 212"/>
                    <a:gd name="T75" fmla="*/ 23 h 58"/>
                    <a:gd name="T76" fmla="*/ 113 w 212"/>
                    <a:gd name="T77" fmla="*/ 33 h 58"/>
                    <a:gd name="T78" fmla="*/ 113 w 212"/>
                    <a:gd name="T79" fmla="*/ 6 h 58"/>
                    <a:gd name="T80" fmla="*/ 98 w 212"/>
                    <a:gd name="T81" fmla="*/ 18 h 58"/>
                    <a:gd name="T82" fmla="*/ 109 w 212"/>
                    <a:gd name="T83" fmla="*/ 32 h 58"/>
                    <a:gd name="T84" fmla="*/ 99 w 212"/>
                    <a:gd name="T85" fmla="*/ 22 h 58"/>
                    <a:gd name="T86" fmla="*/ 96 w 212"/>
                    <a:gd name="T87" fmla="*/ 8 h 58"/>
                    <a:gd name="T88" fmla="*/ 80 w 212"/>
                    <a:gd name="T89" fmla="*/ 22 h 58"/>
                    <a:gd name="T90" fmla="*/ 76 w 212"/>
                    <a:gd name="T91" fmla="*/ 34 h 58"/>
                    <a:gd name="T92" fmla="*/ 62 w 212"/>
                    <a:gd name="T93" fmla="*/ 9 h 58"/>
                    <a:gd name="T94" fmla="*/ 72 w 212"/>
                    <a:gd name="T95" fmla="*/ 19 h 58"/>
                    <a:gd name="T96" fmla="*/ 73 w 212"/>
                    <a:gd name="T97" fmla="*/ 23 h 58"/>
                    <a:gd name="T98" fmla="*/ 56 w 212"/>
                    <a:gd name="T99" fmla="*/ 33 h 58"/>
                    <a:gd name="T100" fmla="*/ 58 w 212"/>
                    <a:gd name="T101" fmla="*/ 6 h 58"/>
                    <a:gd name="T102" fmla="*/ 41 w 212"/>
                    <a:gd name="T103" fmla="*/ 18 h 58"/>
                    <a:gd name="T104" fmla="*/ 40 w 212"/>
                    <a:gd name="T105" fmla="*/ 7 h 58"/>
                    <a:gd name="T106" fmla="*/ 24 w 212"/>
                    <a:gd name="T107" fmla="*/ 17 h 58"/>
                    <a:gd name="T108" fmla="*/ 36 w 212"/>
                    <a:gd name="T109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2" h="58">
                      <a:moveTo>
                        <a:pt x="0" y="52"/>
                      </a:move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1" y="58"/>
                        <a:pt x="3" y="58"/>
                        <a:pt x="5" y="58"/>
                      </a:cubicBezTo>
                      <a:cubicBezTo>
                        <a:pt x="207" y="58"/>
                        <a:pt x="207" y="58"/>
                        <a:pt x="207" y="58"/>
                      </a:cubicBezTo>
                      <a:cubicBezTo>
                        <a:pt x="212" y="0"/>
                        <a:pt x="212" y="0"/>
                        <a:pt x="212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lnTo>
                        <a:pt x="0" y="52"/>
                      </a:lnTo>
                      <a:close/>
                      <a:moveTo>
                        <a:pt x="31" y="39"/>
                      </a:move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28" y="49"/>
                        <a:pt x="26" y="50"/>
                        <a:pt x="25" y="50"/>
                      </a:cubicBezTo>
                      <a:cubicBezTo>
                        <a:pt x="25" y="50"/>
                        <a:pt x="16" y="50"/>
                        <a:pt x="13" y="50"/>
                      </a:cubicBezTo>
                      <a:cubicBezTo>
                        <a:pt x="14" y="48"/>
                        <a:pt x="16" y="40"/>
                        <a:pt x="16" y="40"/>
                      </a:cubicBezTo>
                      <a:cubicBezTo>
                        <a:pt x="17" y="39"/>
                        <a:pt x="18" y="38"/>
                        <a:pt x="19" y="38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0" y="38"/>
                        <a:pt x="31" y="38"/>
                        <a:pt x="31" y="38"/>
                      </a:cubicBezTo>
                      <a:cubicBezTo>
                        <a:pt x="31" y="38"/>
                        <a:pt x="31" y="39"/>
                        <a:pt x="31" y="39"/>
                      </a:cubicBezTo>
                      <a:close/>
                      <a:moveTo>
                        <a:pt x="50" y="39"/>
                      </a:move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8" y="49"/>
                        <a:pt x="46" y="50"/>
                        <a:pt x="45" y="50"/>
                      </a:cubicBezTo>
                      <a:cubicBezTo>
                        <a:pt x="33" y="50"/>
                        <a:pt x="33" y="50"/>
                        <a:pt x="33" y="50"/>
                      </a:cubicBezTo>
                      <a:cubicBezTo>
                        <a:pt x="32" y="50"/>
                        <a:pt x="32" y="50"/>
                        <a:pt x="32" y="50"/>
                      </a:cubicBezTo>
                      <a:cubicBezTo>
                        <a:pt x="31" y="50"/>
                        <a:pt x="31" y="49"/>
                        <a:pt x="32" y="49"/>
                      </a:cubicBezTo>
                      <a:cubicBezTo>
                        <a:pt x="34" y="40"/>
                        <a:pt x="34" y="40"/>
                        <a:pt x="34" y="40"/>
                      </a:cubicBezTo>
                      <a:cubicBezTo>
                        <a:pt x="35" y="39"/>
                        <a:pt x="36" y="38"/>
                        <a:pt x="37" y="38"/>
                      </a:cubicBezTo>
                      <a:cubicBezTo>
                        <a:pt x="49" y="38"/>
                        <a:pt x="49" y="38"/>
                        <a:pt x="49" y="38"/>
                      </a:cubicBezTo>
                      <a:cubicBezTo>
                        <a:pt x="50" y="38"/>
                        <a:pt x="50" y="38"/>
                        <a:pt x="50" y="38"/>
                      </a:cubicBezTo>
                      <a:cubicBezTo>
                        <a:pt x="50" y="38"/>
                        <a:pt x="50" y="39"/>
                        <a:pt x="50" y="39"/>
                      </a:cubicBezTo>
                      <a:close/>
                      <a:moveTo>
                        <a:pt x="49" y="34"/>
                      </a:move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6" y="34"/>
                        <a:pt x="36" y="33"/>
                        <a:pt x="36" y="33"/>
                      </a:cubicBezTo>
                      <a:cubicBezTo>
                        <a:pt x="39" y="24"/>
                        <a:pt x="39" y="24"/>
                        <a:pt x="39" y="24"/>
                      </a:cubicBezTo>
                      <a:cubicBezTo>
                        <a:pt x="39" y="23"/>
                        <a:pt x="41" y="22"/>
                        <a:pt x="42" y="22"/>
                      </a:cubicBezTo>
                      <a:cubicBezTo>
                        <a:pt x="54" y="22"/>
                        <a:pt x="54" y="22"/>
                        <a:pt x="54" y="22"/>
                      </a:cubicBezTo>
                      <a:cubicBezTo>
                        <a:pt x="54" y="22"/>
                        <a:pt x="54" y="22"/>
                        <a:pt x="55" y="22"/>
                      </a:cubicBezTo>
                      <a:cubicBezTo>
                        <a:pt x="55" y="23"/>
                        <a:pt x="55" y="23"/>
                        <a:pt x="55" y="24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33"/>
                        <a:pt x="51" y="34"/>
                        <a:pt x="49" y="34"/>
                      </a:cubicBezTo>
                      <a:close/>
                      <a:moveTo>
                        <a:pt x="69" y="39"/>
                      </a:moveTo>
                      <a:cubicBezTo>
                        <a:pt x="67" y="48"/>
                        <a:pt x="67" y="48"/>
                        <a:pt x="67" y="48"/>
                      </a:cubicBezTo>
                      <a:cubicBezTo>
                        <a:pt x="67" y="49"/>
                        <a:pt x="66" y="50"/>
                        <a:pt x="64" y="50"/>
                      </a:cubicBezTo>
                      <a:cubicBezTo>
                        <a:pt x="52" y="50"/>
                        <a:pt x="52" y="50"/>
                        <a:pt x="52" y="50"/>
                      </a:cubicBezTo>
                      <a:cubicBezTo>
                        <a:pt x="52" y="50"/>
                        <a:pt x="52" y="50"/>
                        <a:pt x="51" y="50"/>
                      </a:cubicBezTo>
                      <a:cubicBezTo>
                        <a:pt x="51" y="50"/>
                        <a:pt x="51" y="49"/>
                        <a:pt x="51" y="49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4" y="39"/>
                        <a:pt x="56" y="38"/>
                        <a:pt x="57" y="38"/>
                      </a:cubicBezTo>
                      <a:cubicBezTo>
                        <a:pt x="68" y="38"/>
                        <a:pt x="68" y="38"/>
                        <a:pt x="68" y="38"/>
                      </a:cubicBezTo>
                      <a:cubicBezTo>
                        <a:pt x="69" y="38"/>
                        <a:pt x="69" y="38"/>
                        <a:pt x="69" y="38"/>
                      </a:cubicBezTo>
                      <a:cubicBezTo>
                        <a:pt x="70" y="38"/>
                        <a:pt x="70" y="39"/>
                        <a:pt x="69" y="39"/>
                      </a:cubicBezTo>
                      <a:close/>
                      <a:moveTo>
                        <a:pt x="89" y="39"/>
                      </a:moveTo>
                      <a:cubicBezTo>
                        <a:pt x="87" y="48"/>
                        <a:pt x="87" y="48"/>
                        <a:pt x="87" y="48"/>
                      </a:cubicBezTo>
                      <a:cubicBezTo>
                        <a:pt x="87" y="49"/>
                        <a:pt x="85" y="50"/>
                        <a:pt x="84" y="50"/>
                      </a:cubicBezTo>
                      <a:cubicBezTo>
                        <a:pt x="72" y="50"/>
                        <a:pt x="72" y="50"/>
                        <a:pt x="72" y="50"/>
                      </a:cubicBezTo>
                      <a:cubicBezTo>
                        <a:pt x="71" y="50"/>
                        <a:pt x="71" y="50"/>
                        <a:pt x="71" y="50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3" y="40"/>
                        <a:pt x="73" y="40"/>
                        <a:pt x="73" y="40"/>
                      </a:cubicBezTo>
                      <a:cubicBezTo>
                        <a:pt x="73" y="39"/>
                        <a:pt x="75" y="38"/>
                        <a:pt x="76" y="38"/>
                      </a:cubicBezTo>
                      <a:cubicBezTo>
                        <a:pt x="88" y="38"/>
                        <a:pt x="88" y="38"/>
                        <a:pt x="88" y="38"/>
                      </a:cubicBezTo>
                      <a:cubicBezTo>
                        <a:pt x="88" y="38"/>
                        <a:pt x="88" y="38"/>
                        <a:pt x="89" y="38"/>
                      </a:cubicBezTo>
                      <a:cubicBezTo>
                        <a:pt x="89" y="38"/>
                        <a:pt x="89" y="39"/>
                        <a:pt x="89" y="39"/>
                      </a:cubicBezTo>
                      <a:close/>
                      <a:moveTo>
                        <a:pt x="108" y="39"/>
                      </a:moveTo>
                      <a:cubicBezTo>
                        <a:pt x="106" y="48"/>
                        <a:pt x="106" y="48"/>
                        <a:pt x="106" y="48"/>
                      </a:cubicBezTo>
                      <a:cubicBezTo>
                        <a:pt x="106" y="49"/>
                        <a:pt x="105" y="50"/>
                        <a:pt x="103" y="50"/>
                      </a:cubicBezTo>
                      <a:cubicBezTo>
                        <a:pt x="92" y="50"/>
                        <a:pt x="92" y="50"/>
                        <a:pt x="92" y="50"/>
                      </a:cubicBezTo>
                      <a:cubicBezTo>
                        <a:pt x="91" y="50"/>
                        <a:pt x="91" y="50"/>
                        <a:pt x="90" y="50"/>
                      </a:cubicBezTo>
                      <a:cubicBezTo>
                        <a:pt x="90" y="49"/>
                        <a:pt x="90" y="49"/>
                        <a:pt x="90" y="49"/>
                      </a:cubicBezTo>
                      <a:cubicBezTo>
                        <a:pt x="92" y="40"/>
                        <a:pt x="92" y="40"/>
                        <a:pt x="92" y="40"/>
                      </a:cubicBezTo>
                      <a:cubicBezTo>
                        <a:pt x="93" y="39"/>
                        <a:pt x="94" y="38"/>
                        <a:pt x="95" y="38"/>
                      </a:cubicBezTo>
                      <a:cubicBezTo>
                        <a:pt x="107" y="38"/>
                        <a:pt x="107" y="38"/>
                        <a:pt x="107" y="38"/>
                      </a:cubicBezTo>
                      <a:cubicBezTo>
                        <a:pt x="107" y="38"/>
                        <a:pt x="107" y="38"/>
                        <a:pt x="108" y="38"/>
                      </a:cubicBezTo>
                      <a:cubicBezTo>
                        <a:pt x="108" y="38"/>
                        <a:pt x="108" y="39"/>
                        <a:pt x="108" y="39"/>
                      </a:cubicBezTo>
                      <a:close/>
                      <a:moveTo>
                        <a:pt x="126" y="48"/>
                      </a:moveTo>
                      <a:cubicBezTo>
                        <a:pt x="125" y="49"/>
                        <a:pt x="124" y="50"/>
                        <a:pt x="123" y="50"/>
                      </a:cubicBezTo>
                      <a:cubicBezTo>
                        <a:pt x="111" y="50"/>
                        <a:pt x="111" y="50"/>
                        <a:pt x="111" y="50"/>
                      </a:cubicBezTo>
                      <a:cubicBezTo>
                        <a:pt x="111" y="50"/>
                        <a:pt x="110" y="50"/>
                        <a:pt x="110" y="50"/>
                      </a:cubicBez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1" y="40"/>
                        <a:pt x="111" y="40"/>
                        <a:pt x="111" y="40"/>
                      </a:cubicBezTo>
                      <a:cubicBezTo>
                        <a:pt x="112" y="39"/>
                        <a:pt x="113" y="38"/>
                        <a:pt x="114" y="38"/>
                      </a:cubicBezTo>
                      <a:cubicBezTo>
                        <a:pt x="126" y="38"/>
                        <a:pt x="126" y="38"/>
                        <a:pt x="126" y="38"/>
                      </a:cubicBezTo>
                      <a:cubicBezTo>
                        <a:pt x="126" y="38"/>
                        <a:pt x="127" y="38"/>
                        <a:pt x="127" y="38"/>
                      </a:cubicBezTo>
                      <a:cubicBezTo>
                        <a:pt x="127" y="39"/>
                        <a:pt x="127" y="39"/>
                        <a:pt x="127" y="39"/>
                      </a:cubicBezTo>
                      <a:lnTo>
                        <a:pt x="126" y="48"/>
                      </a:lnTo>
                      <a:close/>
                      <a:moveTo>
                        <a:pt x="145" y="48"/>
                      </a:moveTo>
                      <a:cubicBezTo>
                        <a:pt x="145" y="49"/>
                        <a:pt x="144" y="50"/>
                        <a:pt x="142" y="50"/>
                      </a:cubicBezTo>
                      <a:cubicBezTo>
                        <a:pt x="131" y="50"/>
                        <a:pt x="131" y="50"/>
                        <a:pt x="131" y="50"/>
                      </a:cubicBezTo>
                      <a:cubicBezTo>
                        <a:pt x="130" y="50"/>
                        <a:pt x="130" y="50"/>
                        <a:pt x="129" y="50"/>
                      </a:cubicBezTo>
                      <a:cubicBezTo>
                        <a:pt x="129" y="49"/>
                        <a:pt x="129" y="49"/>
                        <a:pt x="129" y="48"/>
                      </a:cubicBezTo>
                      <a:cubicBezTo>
                        <a:pt x="131" y="40"/>
                        <a:pt x="131" y="40"/>
                        <a:pt x="131" y="40"/>
                      </a:cubicBezTo>
                      <a:cubicBezTo>
                        <a:pt x="131" y="39"/>
                        <a:pt x="132" y="38"/>
                        <a:pt x="133" y="38"/>
                      </a:cubicBezTo>
                      <a:cubicBezTo>
                        <a:pt x="145" y="38"/>
                        <a:pt x="145" y="38"/>
                        <a:pt x="145" y="38"/>
                      </a:cubicBezTo>
                      <a:cubicBezTo>
                        <a:pt x="145" y="38"/>
                        <a:pt x="146" y="38"/>
                        <a:pt x="146" y="38"/>
                      </a:cubicBezTo>
                      <a:cubicBezTo>
                        <a:pt x="146" y="39"/>
                        <a:pt x="146" y="39"/>
                        <a:pt x="146" y="39"/>
                      </a:cubicBezTo>
                      <a:lnTo>
                        <a:pt x="145" y="48"/>
                      </a:lnTo>
                      <a:close/>
                      <a:moveTo>
                        <a:pt x="165" y="48"/>
                      </a:moveTo>
                      <a:cubicBezTo>
                        <a:pt x="165" y="49"/>
                        <a:pt x="164" y="50"/>
                        <a:pt x="163" y="50"/>
                      </a:cubicBezTo>
                      <a:cubicBezTo>
                        <a:pt x="150" y="50"/>
                        <a:pt x="150" y="50"/>
                        <a:pt x="150" y="50"/>
                      </a:cubicBezTo>
                      <a:cubicBezTo>
                        <a:pt x="150" y="50"/>
                        <a:pt x="149" y="50"/>
                        <a:pt x="149" y="50"/>
                      </a:cubicBezTo>
                      <a:cubicBezTo>
                        <a:pt x="149" y="49"/>
                        <a:pt x="148" y="49"/>
                        <a:pt x="149" y="48"/>
                      </a:cubicBezTo>
                      <a:cubicBezTo>
                        <a:pt x="150" y="40"/>
                        <a:pt x="150" y="40"/>
                        <a:pt x="150" y="40"/>
                      </a:cubicBezTo>
                      <a:cubicBezTo>
                        <a:pt x="150" y="39"/>
                        <a:pt x="151" y="38"/>
                        <a:pt x="153" y="38"/>
                      </a:cubicBezTo>
                      <a:cubicBezTo>
                        <a:pt x="165" y="38"/>
                        <a:pt x="165" y="38"/>
                        <a:pt x="165" y="38"/>
                      </a:cubicBezTo>
                      <a:cubicBezTo>
                        <a:pt x="165" y="38"/>
                        <a:pt x="166" y="38"/>
                        <a:pt x="166" y="38"/>
                      </a:cubicBezTo>
                      <a:cubicBezTo>
                        <a:pt x="166" y="39"/>
                        <a:pt x="166" y="39"/>
                        <a:pt x="166" y="40"/>
                      </a:cubicBezTo>
                      <a:lnTo>
                        <a:pt x="165" y="48"/>
                      </a:lnTo>
                      <a:close/>
                      <a:moveTo>
                        <a:pt x="192" y="9"/>
                      </a:moveTo>
                      <a:cubicBezTo>
                        <a:pt x="192" y="7"/>
                        <a:pt x="193" y="6"/>
                        <a:pt x="194" y="6"/>
                      </a:cubicBezTo>
                      <a:cubicBezTo>
                        <a:pt x="205" y="6"/>
                        <a:pt x="205" y="6"/>
                        <a:pt x="205" y="6"/>
                      </a:cubicBezTo>
                      <a:cubicBezTo>
                        <a:pt x="205" y="6"/>
                        <a:pt x="206" y="7"/>
                        <a:pt x="206" y="7"/>
                      </a:cubicBezTo>
                      <a:cubicBezTo>
                        <a:pt x="206" y="7"/>
                        <a:pt x="206" y="8"/>
                        <a:pt x="206" y="8"/>
                      </a:cubicBezTo>
                      <a:cubicBezTo>
                        <a:pt x="206" y="16"/>
                        <a:pt x="206" y="16"/>
                        <a:pt x="206" y="16"/>
                      </a:cubicBezTo>
                      <a:cubicBezTo>
                        <a:pt x="206" y="18"/>
                        <a:pt x="205" y="19"/>
                        <a:pt x="203" y="19"/>
                      </a:cubicBezTo>
                      <a:cubicBezTo>
                        <a:pt x="192" y="19"/>
                        <a:pt x="192" y="19"/>
                        <a:pt x="192" y="19"/>
                      </a:cubicBezTo>
                      <a:cubicBezTo>
                        <a:pt x="192" y="19"/>
                        <a:pt x="192" y="18"/>
                        <a:pt x="191" y="18"/>
                      </a:cubicBezTo>
                      <a:cubicBezTo>
                        <a:pt x="191" y="18"/>
                        <a:pt x="191" y="17"/>
                        <a:pt x="191" y="17"/>
                      </a:cubicBezTo>
                      <a:lnTo>
                        <a:pt x="192" y="9"/>
                      </a:lnTo>
                      <a:close/>
                      <a:moveTo>
                        <a:pt x="190" y="24"/>
                      </a:moveTo>
                      <a:cubicBezTo>
                        <a:pt x="190" y="23"/>
                        <a:pt x="191" y="22"/>
                        <a:pt x="192" y="22"/>
                      </a:cubicBezTo>
                      <a:cubicBezTo>
                        <a:pt x="203" y="22"/>
                        <a:pt x="203" y="22"/>
                        <a:pt x="203" y="22"/>
                      </a:cubicBezTo>
                      <a:cubicBezTo>
                        <a:pt x="204" y="22"/>
                        <a:pt x="204" y="22"/>
                        <a:pt x="205" y="23"/>
                      </a:cubicBezTo>
                      <a:cubicBezTo>
                        <a:pt x="205" y="23"/>
                        <a:pt x="205" y="23"/>
                        <a:pt x="205" y="24"/>
                      </a:cubicBezTo>
                      <a:cubicBezTo>
                        <a:pt x="205" y="32"/>
                        <a:pt x="205" y="32"/>
                        <a:pt x="205" y="32"/>
                      </a:cubicBezTo>
                      <a:cubicBezTo>
                        <a:pt x="205" y="33"/>
                        <a:pt x="203" y="34"/>
                        <a:pt x="202" y="34"/>
                      </a:cubicBezTo>
                      <a:cubicBezTo>
                        <a:pt x="191" y="34"/>
                        <a:pt x="191" y="34"/>
                        <a:pt x="191" y="34"/>
                      </a:cubicBezTo>
                      <a:cubicBezTo>
                        <a:pt x="190" y="34"/>
                        <a:pt x="190" y="34"/>
                        <a:pt x="190" y="34"/>
                      </a:cubicBezTo>
                      <a:cubicBezTo>
                        <a:pt x="189" y="33"/>
                        <a:pt x="189" y="33"/>
                        <a:pt x="189" y="32"/>
                      </a:cubicBezTo>
                      <a:lnTo>
                        <a:pt x="190" y="24"/>
                      </a:lnTo>
                      <a:close/>
                      <a:moveTo>
                        <a:pt x="191" y="38"/>
                      </a:moveTo>
                      <a:cubicBezTo>
                        <a:pt x="202" y="38"/>
                        <a:pt x="202" y="38"/>
                        <a:pt x="202" y="38"/>
                      </a:cubicBezTo>
                      <a:cubicBezTo>
                        <a:pt x="203" y="38"/>
                        <a:pt x="203" y="38"/>
                        <a:pt x="204" y="38"/>
                      </a:cubicBezTo>
                      <a:cubicBezTo>
                        <a:pt x="204" y="39"/>
                        <a:pt x="204" y="39"/>
                        <a:pt x="204" y="40"/>
                      </a:cubicBezTo>
                      <a:cubicBezTo>
                        <a:pt x="203" y="48"/>
                        <a:pt x="203" y="48"/>
                        <a:pt x="203" y="48"/>
                      </a:cubicBezTo>
                      <a:cubicBezTo>
                        <a:pt x="203" y="49"/>
                        <a:pt x="202" y="50"/>
                        <a:pt x="201" y="50"/>
                      </a:cubicBezTo>
                      <a:cubicBezTo>
                        <a:pt x="189" y="50"/>
                        <a:pt x="189" y="50"/>
                        <a:pt x="189" y="50"/>
                      </a:cubicBezTo>
                      <a:cubicBezTo>
                        <a:pt x="189" y="50"/>
                        <a:pt x="188" y="50"/>
                        <a:pt x="188" y="50"/>
                      </a:cubicBezTo>
                      <a:cubicBezTo>
                        <a:pt x="188" y="49"/>
                        <a:pt x="188" y="49"/>
                        <a:pt x="188" y="48"/>
                      </a:cubicBezTo>
                      <a:cubicBezTo>
                        <a:pt x="188" y="40"/>
                        <a:pt x="188" y="40"/>
                        <a:pt x="188" y="40"/>
                      </a:cubicBezTo>
                      <a:cubicBezTo>
                        <a:pt x="189" y="39"/>
                        <a:pt x="190" y="38"/>
                        <a:pt x="191" y="38"/>
                      </a:cubicBezTo>
                      <a:close/>
                      <a:moveTo>
                        <a:pt x="174" y="9"/>
                      </a:moveTo>
                      <a:cubicBezTo>
                        <a:pt x="174" y="7"/>
                        <a:pt x="175" y="6"/>
                        <a:pt x="176" y="6"/>
                      </a:cubicBezTo>
                      <a:cubicBezTo>
                        <a:pt x="186" y="6"/>
                        <a:pt x="186" y="6"/>
                        <a:pt x="186" y="6"/>
                      </a:cubicBezTo>
                      <a:cubicBezTo>
                        <a:pt x="187" y="6"/>
                        <a:pt x="187" y="7"/>
                        <a:pt x="188" y="7"/>
                      </a:cubicBezTo>
                      <a:cubicBezTo>
                        <a:pt x="188" y="7"/>
                        <a:pt x="188" y="8"/>
                        <a:pt x="188" y="8"/>
                      </a:cubicBezTo>
                      <a:cubicBezTo>
                        <a:pt x="187" y="16"/>
                        <a:pt x="187" y="16"/>
                        <a:pt x="187" y="16"/>
                      </a:cubicBezTo>
                      <a:cubicBezTo>
                        <a:pt x="187" y="17"/>
                        <a:pt x="186" y="19"/>
                        <a:pt x="185" y="19"/>
                      </a:cubicBezTo>
                      <a:cubicBezTo>
                        <a:pt x="174" y="19"/>
                        <a:pt x="174" y="19"/>
                        <a:pt x="174" y="19"/>
                      </a:cubicBezTo>
                      <a:cubicBezTo>
                        <a:pt x="174" y="19"/>
                        <a:pt x="173" y="18"/>
                        <a:pt x="173" y="18"/>
                      </a:cubicBezTo>
                      <a:cubicBezTo>
                        <a:pt x="173" y="18"/>
                        <a:pt x="173" y="17"/>
                        <a:pt x="173" y="17"/>
                      </a:cubicBezTo>
                      <a:lnTo>
                        <a:pt x="174" y="9"/>
                      </a:lnTo>
                      <a:close/>
                      <a:moveTo>
                        <a:pt x="172" y="24"/>
                      </a:moveTo>
                      <a:cubicBezTo>
                        <a:pt x="172" y="23"/>
                        <a:pt x="173" y="22"/>
                        <a:pt x="174" y="22"/>
                      </a:cubicBezTo>
                      <a:cubicBezTo>
                        <a:pt x="185" y="22"/>
                        <a:pt x="185" y="22"/>
                        <a:pt x="185" y="22"/>
                      </a:cubicBezTo>
                      <a:cubicBezTo>
                        <a:pt x="185" y="22"/>
                        <a:pt x="186" y="22"/>
                        <a:pt x="186" y="23"/>
                      </a:cubicBezTo>
                      <a:cubicBezTo>
                        <a:pt x="186" y="23"/>
                        <a:pt x="187" y="23"/>
                        <a:pt x="186" y="24"/>
                      </a:cubicBezTo>
                      <a:cubicBezTo>
                        <a:pt x="186" y="32"/>
                        <a:pt x="186" y="32"/>
                        <a:pt x="186" y="32"/>
                      </a:cubicBezTo>
                      <a:cubicBezTo>
                        <a:pt x="186" y="33"/>
                        <a:pt x="184" y="34"/>
                        <a:pt x="183" y="34"/>
                      </a:cubicBezTo>
                      <a:cubicBezTo>
                        <a:pt x="172" y="34"/>
                        <a:pt x="172" y="34"/>
                        <a:pt x="172" y="34"/>
                      </a:cubicBezTo>
                      <a:cubicBezTo>
                        <a:pt x="172" y="34"/>
                        <a:pt x="171" y="34"/>
                        <a:pt x="171" y="34"/>
                      </a:cubicBezTo>
                      <a:cubicBezTo>
                        <a:pt x="171" y="33"/>
                        <a:pt x="171" y="33"/>
                        <a:pt x="171" y="32"/>
                      </a:cubicBezTo>
                      <a:lnTo>
                        <a:pt x="172" y="24"/>
                      </a:lnTo>
                      <a:close/>
                      <a:moveTo>
                        <a:pt x="172" y="38"/>
                      </a:moveTo>
                      <a:cubicBezTo>
                        <a:pt x="183" y="38"/>
                        <a:pt x="183" y="38"/>
                        <a:pt x="183" y="38"/>
                      </a:cubicBezTo>
                      <a:cubicBezTo>
                        <a:pt x="184" y="38"/>
                        <a:pt x="184" y="38"/>
                        <a:pt x="185" y="38"/>
                      </a:cubicBezTo>
                      <a:cubicBezTo>
                        <a:pt x="185" y="39"/>
                        <a:pt x="185" y="39"/>
                        <a:pt x="185" y="40"/>
                      </a:cubicBezTo>
                      <a:cubicBezTo>
                        <a:pt x="184" y="48"/>
                        <a:pt x="184" y="48"/>
                        <a:pt x="184" y="48"/>
                      </a:cubicBezTo>
                      <a:cubicBezTo>
                        <a:pt x="184" y="49"/>
                        <a:pt x="183" y="50"/>
                        <a:pt x="182" y="50"/>
                      </a:cubicBezTo>
                      <a:cubicBezTo>
                        <a:pt x="170" y="50"/>
                        <a:pt x="170" y="50"/>
                        <a:pt x="170" y="50"/>
                      </a:cubicBezTo>
                      <a:cubicBezTo>
                        <a:pt x="170" y="50"/>
                        <a:pt x="169" y="50"/>
                        <a:pt x="169" y="50"/>
                      </a:cubicBezTo>
                      <a:cubicBezTo>
                        <a:pt x="169" y="49"/>
                        <a:pt x="169" y="49"/>
                        <a:pt x="169" y="48"/>
                      </a:cubicBezTo>
                      <a:cubicBezTo>
                        <a:pt x="170" y="40"/>
                        <a:pt x="170" y="40"/>
                        <a:pt x="170" y="40"/>
                      </a:cubicBezTo>
                      <a:cubicBezTo>
                        <a:pt x="170" y="39"/>
                        <a:pt x="171" y="38"/>
                        <a:pt x="172" y="38"/>
                      </a:cubicBezTo>
                      <a:close/>
                      <a:moveTo>
                        <a:pt x="155" y="9"/>
                      </a:moveTo>
                      <a:cubicBezTo>
                        <a:pt x="155" y="8"/>
                        <a:pt x="156" y="6"/>
                        <a:pt x="157" y="6"/>
                      </a:cubicBezTo>
                      <a:cubicBezTo>
                        <a:pt x="169" y="6"/>
                        <a:pt x="169" y="6"/>
                        <a:pt x="169" y="6"/>
                      </a:cubicBezTo>
                      <a:cubicBezTo>
                        <a:pt x="169" y="6"/>
                        <a:pt x="170" y="7"/>
                        <a:pt x="170" y="7"/>
                      </a:cubicBezTo>
                      <a:cubicBezTo>
                        <a:pt x="170" y="7"/>
                        <a:pt x="170" y="8"/>
                        <a:pt x="170" y="8"/>
                      </a:cubicBezTo>
                      <a:cubicBezTo>
                        <a:pt x="169" y="16"/>
                        <a:pt x="169" y="16"/>
                        <a:pt x="169" y="16"/>
                      </a:cubicBezTo>
                      <a:cubicBezTo>
                        <a:pt x="169" y="17"/>
                        <a:pt x="168" y="19"/>
                        <a:pt x="167" y="19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4" y="19"/>
                        <a:pt x="154" y="18"/>
                        <a:pt x="154" y="18"/>
                      </a:cubicBezTo>
                      <a:cubicBezTo>
                        <a:pt x="154" y="18"/>
                        <a:pt x="153" y="17"/>
                        <a:pt x="154" y="17"/>
                      </a:cubicBezTo>
                      <a:lnTo>
                        <a:pt x="155" y="9"/>
                      </a:lnTo>
                      <a:close/>
                      <a:moveTo>
                        <a:pt x="155" y="22"/>
                      </a:moveTo>
                      <a:cubicBezTo>
                        <a:pt x="167" y="22"/>
                        <a:pt x="167" y="22"/>
                        <a:pt x="167" y="22"/>
                      </a:cubicBezTo>
                      <a:cubicBezTo>
                        <a:pt x="167" y="22"/>
                        <a:pt x="168" y="22"/>
                        <a:pt x="168" y="23"/>
                      </a:cubicBezTo>
                      <a:cubicBezTo>
                        <a:pt x="168" y="23"/>
                        <a:pt x="168" y="23"/>
                        <a:pt x="168" y="24"/>
                      </a:cubicBezTo>
                      <a:cubicBezTo>
                        <a:pt x="167" y="32"/>
                        <a:pt x="167" y="32"/>
                        <a:pt x="167" y="32"/>
                      </a:cubicBezTo>
                      <a:cubicBezTo>
                        <a:pt x="167" y="33"/>
                        <a:pt x="166" y="34"/>
                        <a:pt x="165" y="34"/>
                      </a:cubicBezTo>
                      <a:cubicBezTo>
                        <a:pt x="153" y="34"/>
                        <a:pt x="153" y="34"/>
                        <a:pt x="153" y="34"/>
                      </a:cubicBezTo>
                      <a:cubicBezTo>
                        <a:pt x="152" y="34"/>
                        <a:pt x="152" y="34"/>
                        <a:pt x="151" y="34"/>
                      </a:cubicBezTo>
                      <a:cubicBezTo>
                        <a:pt x="151" y="33"/>
                        <a:pt x="151" y="33"/>
                        <a:pt x="151" y="32"/>
                      </a:cubicBezTo>
                      <a:cubicBezTo>
                        <a:pt x="152" y="24"/>
                        <a:pt x="152" y="24"/>
                        <a:pt x="152" y="24"/>
                      </a:cubicBezTo>
                      <a:cubicBezTo>
                        <a:pt x="153" y="23"/>
                        <a:pt x="154" y="22"/>
                        <a:pt x="155" y="22"/>
                      </a:cubicBezTo>
                      <a:close/>
                      <a:moveTo>
                        <a:pt x="136" y="9"/>
                      </a:moveTo>
                      <a:cubicBezTo>
                        <a:pt x="136" y="8"/>
                        <a:pt x="138" y="6"/>
                        <a:pt x="139" y="6"/>
                      </a:cubicBezTo>
                      <a:cubicBezTo>
                        <a:pt x="150" y="6"/>
                        <a:pt x="150" y="6"/>
                        <a:pt x="150" y="6"/>
                      </a:cubicBezTo>
                      <a:cubicBezTo>
                        <a:pt x="150" y="6"/>
                        <a:pt x="151" y="7"/>
                        <a:pt x="151" y="7"/>
                      </a:cubicBezTo>
                      <a:cubicBezTo>
                        <a:pt x="151" y="7"/>
                        <a:pt x="151" y="8"/>
                        <a:pt x="151" y="8"/>
                      </a:cubicBezTo>
                      <a:cubicBezTo>
                        <a:pt x="150" y="16"/>
                        <a:pt x="150" y="16"/>
                        <a:pt x="150" y="16"/>
                      </a:cubicBezTo>
                      <a:cubicBezTo>
                        <a:pt x="150" y="17"/>
                        <a:pt x="149" y="19"/>
                        <a:pt x="147" y="19"/>
                      </a:cubicBezTo>
                      <a:cubicBezTo>
                        <a:pt x="136" y="19"/>
                        <a:pt x="136" y="19"/>
                        <a:pt x="136" y="19"/>
                      </a:cubicBezTo>
                      <a:cubicBezTo>
                        <a:pt x="136" y="19"/>
                        <a:pt x="135" y="18"/>
                        <a:pt x="135" y="18"/>
                      </a:cubicBezTo>
                      <a:cubicBezTo>
                        <a:pt x="135" y="18"/>
                        <a:pt x="135" y="17"/>
                        <a:pt x="135" y="17"/>
                      </a:cubicBezTo>
                      <a:lnTo>
                        <a:pt x="136" y="9"/>
                      </a:lnTo>
                      <a:close/>
                      <a:moveTo>
                        <a:pt x="136" y="22"/>
                      </a:moveTo>
                      <a:cubicBezTo>
                        <a:pt x="147" y="22"/>
                        <a:pt x="147" y="22"/>
                        <a:pt x="147" y="22"/>
                      </a:cubicBezTo>
                      <a:cubicBezTo>
                        <a:pt x="148" y="22"/>
                        <a:pt x="148" y="22"/>
                        <a:pt x="148" y="23"/>
                      </a:cubicBezTo>
                      <a:cubicBezTo>
                        <a:pt x="149" y="23"/>
                        <a:pt x="149" y="23"/>
                        <a:pt x="149" y="24"/>
                      </a:cubicBezTo>
                      <a:cubicBezTo>
                        <a:pt x="148" y="32"/>
                        <a:pt x="148" y="32"/>
                        <a:pt x="148" y="32"/>
                      </a:cubicBezTo>
                      <a:cubicBezTo>
                        <a:pt x="147" y="33"/>
                        <a:pt x="146" y="34"/>
                        <a:pt x="145" y="34"/>
                      </a:cubicBezTo>
                      <a:cubicBezTo>
                        <a:pt x="133" y="34"/>
                        <a:pt x="133" y="34"/>
                        <a:pt x="133" y="34"/>
                      </a:cubicBezTo>
                      <a:cubicBezTo>
                        <a:pt x="133" y="34"/>
                        <a:pt x="133" y="34"/>
                        <a:pt x="132" y="34"/>
                      </a:cubicBezTo>
                      <a:cubicBezTo>
                        <a:pt x="132" y="33"/>
                        <a:pt x="132" y="33"/>
                        <a:pt x="132" y="33"/>
                      </a:cubicBezTo>
                      <a:cubicBezTo>
                        <a:pt x="133" y="24"/>
                        <a:pt x="133" y="24"/>
                        <a:pt x="133" y="24"/>
                      </a:cubicBezTo>
                      <a:cubicBezTo>
                        <a:pt x="134" y="23"/>
                        <a:pt x="135" y="22"/>
                        <a:pt x="136" y="22"/>
                      </a:cubicBezTo>
                      <a:close/>
                      <a:moveTo>
                        <a:pt x="116" y="17"/>
                      </a:moveTo>
                      <a:cubicBezTo>
                        <a:pt x="118" y="9"/>
                        <a:pt x="118" y="9"/>
                        <a:pt x="118" y="9"/>
                      </a:cubicBezTo>
                      <a:cubicBezTo>
                        <a:pt x="118" y="8"/>
                        <a:pt x="119" y="6"/>
                        <a:pt x="121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2" y="6"/>
                        <a:pt x="132" y="7"/>
                        <a:pt x="132" y="7"/>
                      </a:cubicBezTo>
                      <a:cubicBezTo>
                        <a:pt x="133" y="7"/>
                        <a:pt x="133" y="8"/>
                        <a:pt x="133" y="8"/>
                      </a:cubicBezTo>
                      <a:cubicBezTo>
                        <a:pt x="131" y="16"/>
                        <a:pt x="131" y="16"/>
                        <a:pt x="131" y="16"/>
                      </a:cubicBezTo>
                      <a:cubicBezTo>
                        <a:pt x="131" y="17"/>
                        <a:pt x="130" y="19"/>
                        <a:pt x="129" y="19"/>
                      </a:cubicBezTo>
                      <a:cubicBezTo>
                        <a:pt x="117" y="19"/>
                        <a:pt x="117" y="19"/>
                        <a:pt x="117" y="19"/>
                      </a:cubicBezTo>
                      <a:cubicBezTo>
                        <a:pt x="117" y="19"/>
                        <a:pt x="117" y="18"/>
                        <a:pt x="116" y="18"/>
                      </a:cubicBezTo>
                      <a:cubicBezTo>
                        <a:pt x="116" y="18"/>
                        <a:pt x="116" y="17"/>
                        <a:pt x="116" y="17"/>
                      </a:cubicBezTo>
                      <a:close/>
                      <a:moveTo>
                        <a:pt x="117" y="22"/>
                      </a:moveTo>
                      <a:cubicBezTo>
                        <a:pt x="129" y="22"/>
                        <a:pt x="129" y="22"/>
                        <a:pt x="129" y="22"/>
                      </a:cubicBezTo>
                      <a:cubicBezTo>
                        <a:pt x="129" y="22"/>
                        <a:pt x="129" y="22"/>
                        <a:pt x="130" y="23"/>
                      </a:cubicBezTo>
                      <a:cubicBezTo>
                        <a:pt x="130" y="23"/>
                        <a:pt x="130" y="23"/>
                        <a:pt x="130" y="24"/>
                      </a:cubicBezTo>
                      <a:cubicBezTo>
                        <a:pt x="128" y="32"/>
                        <a:pt x="128" y="32"/>
                        <a:pt x="128" y="32"/>
                      </a:cubicBezTo>
                      <a:cubicBezTo>
                        <a:pt x="128" y="33"/>
                        <a:pt x="127" y="34"/>
                        <a:pt x="126" y="34"/>
                      </a:cubicBezTo>
                      <a:cubicBezTo>
                        <a:pt x="114" y="34"/>
                        <a:pt x="114" y="34"/>
                        <a:pt x="114" y="34"/>
                      </a:cubicBezTo>
                      <a:cubicBezTo>
                        <a:pt x="114" y="34"/>
                        <a:pt x="113" y="34"/>
                        <a:pt x="113" y="34"/>
                      </a:cubicBezTo>
                      <a:cubicBezTo>
                        <a:pt x="113" y="33"/>
                        <a:pt x="113" y="33"/>
                        <a:pt x="113" y="33"/>
                      </a:cubicBezTo>
                      <a:cubicBezTo>
                        <a:pt x="115" y="24"/>
                        <a:pt x="115" y="24"/>
                        <a:pt x="115" y="24"/>
                      </a:cubicBezTo>
                      <a:cubicBezTo>
                        <a:pt x="115" y="23"/>
                        <a:pt x="116" y="22"/>
                        <a:pt x="117" y="22"/>
                      </a:cubicBezTo>
                      <a:close/>
                      <a:moveTo>
                        <a:pt x="98" y="17"/>
                      </a:moveTo>
                      <a:cubicBezTo>
                        <a:pt x="99" y="9"/>
                        <a:pt x="99" y="9"/>
                        <a:pt x="99" y="9"/>
                      </a:cubicBezTo>
                      <a:cubicBezTo>
                        <a:pt x="100" y="8"/>
                        <a:pt x="101" y="6"/>
                        <a:pt x="102" y="6"/>
                      </a:cubicBezTo>
                      <a:cubicBezTo>
                        <a:pt x="113" y="6"/>
                        <a:pt x="113" y="6"/>
                        <a:pt x="113" y="6"/>
                      </a:cubicBezTo>
                      <a:cubicBezTo>
                        <a:pt x="113" y="6"/>
                        <a:pt x="114" y="7"/>
                        <a:pt x="114" y="7"/>
                      </a:cubicBezTo>
                      <a:cubicBezTo>
                        <a:pt x="114" y="7"/>
                        <a:pt x="114" y="8"/>
                        <a:pt x="114" y="8"/>
                      </a:cubicBezTo>
                      <a:cubicBezTo>
                        <a:pt x="113" y="16"/>
                        <a:pt x="113" y="16"/>
                        <a:pt x="113" y="16"/>
                      </a:cubicBezTo>
                      <a:cubicBezTo>
                        <a:pt x="112" y="17"/>
                        <a:pt x="111" y="19"/>
                        <a:pt x="110" y="19"/>
                      </a:cubicBezTo>
                      <a:cubicBezTo>
                        <a:pt x="99" y="19"/>
                        <a:pt x="99" y="19"/>
                        <a:pt x="99" y="19"/>
                      </a:cubicBezTo>
                      <a:cubicBezTo>
                        <a:pt x="98" y="19"/>
                        <a:pt x="98" y="18"/>
                        <a:pt x="98" y="18"/>
                      </a:cubicBezTo>
                      <a:cubicBezTo>
                        <a:pt x="97" y="18"/>
                        <a:pt x="97" y="17"/>
                        <a:pt x="98" y="17"/>
                      </a:cubicBezTo>
                      <a:close/>
                      <a:moveTo>
                        <a:pt x="99" y="22"/>
                      </a:moveTo>
                      <a:cubicBezTo>
                        <a:pt x="110" y="22"/>
                        <a:pt x="110" y="22"/>
                        <a:pt x="110" y="22"/>
                      </a:cubicBezTo>
                      <a:cubicBezTo>
                        <a:pt x="110" y="22"/>
                        <a:pt x="111" y="22"/>
                        <a:pt x="111" y="23"/>
                      </a:cubicBezTo>
                      <a:cubicBezTo>
                        <a:pt x="111" y="23"/>
                        <a:pt x="111" y="23"/>
                        <a:pt x="111" y="24"/>
                      </a:cubicBezTo>
                      <a:cubicBezTo>
                        <a:pt x="109" y="32"/>
                        <a:pt x="109" y="32"/>
                        <a:pt x="109" y="32"/>
                      </a:cubicBezTo>
                      <a:cubicBezTo>
                        <a:pt x="109" y="33"/>
                        <a:pt x="108" y="34"/>
                        <a:pt x="107" y="34"/>
                      </a:cubicBezTo>
                      <a:cubicBezTo>
                        <a:pt x="95" y="34"/>
                        <a:pt x="95" y="34"/>
                        <a:pt x="95" y="34"/>
                      </a:cubicBezTo>
                      <a:cubicBezTo>
                        <a:pt x="95" y="34"/>
                        <a:pt x="94" y="34"/>
                        <a:pt x="94" y="34"/>
                      </a:cubicBezTo>
                      <a:cubicBezTo>
                        <a:pt x="94" y="33"/>
                        <a:pt x="94" y="33"/>
                        <a:pt x="94" y="33"/>
                      </a:cubicBezTo>
                      <a:cubicBezTo>
                        <a:pt x="96" y="24"/>
                        <a:pt x="96" y="24"/>
                        <a:pt x="96" y="24"/>
                      </a:cubicBezTo>
                      <a:cubicBezTo>
                        <a:pt x="96" y="23"/>
                        <a:pt x="97" y="22"/>
                        <a:pt x="99" y="22"/>
                      </a:cubicBezTo>
                      <a:close/>
                      <a:moveTo>
                        <a:pt x="79" y="17"/>
                      </a:moveTo>
                      <a:cubicBezTo>
                        <a:pt x="81" y="9"/>
                        <a:pt x="81" y="9"/>
                        <a:pt x="81" y="9"/>
                      </a:cubicBezTo>
                      <a:cubicBezTo>
                        <a:pt x="81" y="8"/>
                        <a:pt x="83" y="6"/>
                        <a:pt x="84" y="6"/>
                      </a:cubicBezTo>
                      <a:cubicBezTo>
                        <a:pt x="95" y="6"/>
                        <a:pt x="95" y="6"/>
                        <a:pt x="95" y="6"/>
                      </a:cubicBezTo>
                      <a:cubicBezTo>
                        <a:pt x="95" y="6"/>
                        <a:pt x="95" y="7"/>
                        <a:pt x="96" y="7"/>
                      </a:cubicBezTo>
                      <a:cubicBezTo>
                        <a:pt x="96" y="7"/>
                        <a:pt x="96" y="8"/>
                        <a:pt x="96" y="8"/>
                      </a:cubicBezTo>
                      <a:cubicBezTo>
                        <a:pt x="94" y="16"/>
                        <a:pt x="94" y="16"/>
                        <a:pt x="94" y="16"/>
                      </a:cubicBezTo>
                      <a:cubicBezTo>
                        <a:pt x="94" y="17"/>
                        <a:pt x="92" y="19"/>
                        <a:pt x="91" y="19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cubicBezTo>
                        <a:pt x="79" y="19"/>
                        <a:pt x="79" y="18"/>
                        <a:pt x="79" y="18"/>
                      </a:cubicBezTo>
                      <a:cubicBezTo>
                        <a:pt x="79" y="18"/>
                        <a:pt x="79" y="17"/>
                        <a:pt x="79" y="17"/>
                      </a:cubicBezTo>
                      <a:close/>
                      <a:moveTo>
                        <a:pt x="80" y="22"/>
                      </a:move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2" y="22"/>
                        <a:pt x="92" y="22"/>
                        <a:pt x="92" y="23"/>
                      </a:cubicBezTo>
                      <a:cubicBezTo>
                        <a:pt x="92" y="23"/>
                        <a:pt x="92" y="23"/>
                        <a:pt x="92" y="24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3"/>
                        <a:pt x="89" y="34"/>
                        <a:pt x="88" y="34"/>
                      </a:cubicBezTo>
                      <a:cubicBezTo>
                        <a:pt x="76" y="34"/>
                        <a:pt x="76" y="34"/>
                        <a:pt x="76" y="34"/>
                      </a:cubicBezTo>
                      <a:cubicBezTo>
                        <a:pt x="76" y="34"/>
                        <a:pt x="75" y="34"/>
                        <a:pt x="75" y="34"/>
                      </a:cubicBezTo>
                      <a:cubicBezTo>
                        <a:pt x="75" y="34"/>
                        <a:pt x="75" y="33"/>
                        <a:pt x="75" y="33"/>
                      </a:cubicBezTo>
                      <a:cubicBezTo>
                        <a:pt x="77" y="24"/>
                        <a:pt x="77" y="24"/>
                        <a:pt x="77" y="24"/>
                      </a:cubicBezTo>
                      <a:cubicBezTo>
                        <a:pt x="77" y="23"/>
                        <a:pt x="79" y="22"/>
                        <a:pt x="80" y="22"/>
                      </a:cubicBezTo>
                      <a:close/>
                      <a:moveTo>
                        <a:pt x="60" y="17"/>
                      </a:moveTo>
                      <a:cubicBezTo>
                        <a:pt x="62" y="9"/>
                        <a:pt x="62" y="9"/>
                        <a:pt x="62" y="9"/>
                      </a:cubicBezTo>
                      <a:cubicBezTo>
                        <a:pt x="63" y="8"/>
                        <a:pt x="64" y="6"/>
                        <a:pt x="66" y="6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7" y="6"/>
                        <a:pt x="77" y="7"/>
                        <a:pt x="77" y="7"/>
                      </a:cubicBezTo>
                      <a:cubicBezTo>
                        <a:pt x="77" y="7"/>
                        <a:pt x="78" y="7"/>
                        <a:pt x="77" y="8"/>
                      </a:cubicBezTo>
                      <a:cubicBezTo>
                        <a:pt x="75" y="16"/>
                        <a:pt x="75" y="16"/>
                        <a:pt x="75" y="16"/>
                      </a:cubicBezTo>
                      <a:cubicBezTo>
                        <a:pt x="75" y="17"/>
                        <a:pt x="74" y="19"/>
                        <a:pt x="72" y="19"/>
                      </a:cubicBezTo>
                      <a:cubicBezTo>
                        <a:pt x="61" y="19"/>
                        <a:pt x="61" y="19"/>
                        <a:pt x="61" y="19"/>
                      </a:cubicBezTo>
                      <a:cubicBezTo>
                        <a:pt x="61" y="19"/>
                        <a:pt x="60" y="18"/>
                        <a:pt x="60" y="18"/>
                      </a:cubicBezTo>
                      <a:cubicBezTo>
                        <a:pt x="60" y="18"/>
                        <a:pt x="60" y="18"/>
                        <a:pt x="60" y="17"/>
                      </a:cubicBezTo>
                      <a:close/>
                      <a:moveTo>
                        <a:pt x="61" y="22"/>
                      </a:moveTo>
                      <a:cubicBezTo>
                        <a:pt x="72" y="22"/>
                        <a:pt x="72" y="22"/>
                        <a:pt x="72" y="22"/>
                      </a:cubicBezTo>
                      <a:cubicBezTo>
                        <a:pt x="73" y="22"/>
                        <a:pt x="73" y="22"/>
                        <a:pt x="73" y="23"/>
                      </a:cubicBezTo>
                      <a:cubicBezTo>
                        <a:pt x="73" y="23"/>
                        <a:pt x="74" y="23"/>
                        <a:pt x="73" y="24"/>
                      </a:cubicBezTo>
                      <a:cubicBezTo>
                        <a:pt x="71" y="32"/>
                        <a:pt x="71" y="32"/>
                        <a:pt x="71" y="32"/>
                      </a:cubicBezTo>
                      <a:cubicBezTo>
                        <a:pt x="71" y="33"/>
                        <a:pt x="70" y="34"/>
                        <a:pt x="68" y="34"/>
                      </a:cubicBezTo>
                      <a:cubicBezTo>
                        <a:pt x="57" y="34"/>
                        <a:pt x="57" y="34"/>
                        <a:pt x="57" y="34"/>
                      </a:cubicBezTo>
                      <a:cubicBezTo>
                        <a:pt x="56" y="34"/>
                        <a:pt x="56" y="34"/>
                        <a:pt x="56" y="34"/>
                      </a:cubicBezTo>
                      <a:cubicBezTo>
                        <a:pt x="56" y="34"/>
                        <a:pt x="56" y="33"/>
                        <a:pt x="56" y="33"/>
                      </a:cubicBezTo>
                      <a:cubicBezTo>
                        <a:pt x="58" y="24"/>
                        <a:pt x="58" y="24"/>
                        <a:pt x="58" y="24"/>
                      </a:cubicBezTo>
                      <a:cubicBezTo>
                        <a:pt x="58" y="23"/>
                        <a:pt x="60" y="22"/>
                        <a:pt x="61" y="22"/>
                      </a:cubicBezTo>
                      <a:close/>
                      <a:moveTo>
                        <a:pt x="41" y="17"/>
                      </a:move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44" y="8"/>
                        <a:pt x="46" y="6"/>
                        <a:pt x="47" y="6"/>
                      </a:cubicBezTo>
                      <a:cubicBezTo>
                        <a:pt x="58" y="6"/>
                        <a:pt x="58" y="6"/>
                        <a:pt x="58" y="6"/>
                      </a:cubicBezTo>
                      <a:cubicBezTo>
                        <a:pt x="58" y="6"/>
                        <a:pt x="59" y="7"/>
                        <a:pt x="59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6" y="17"/>
                        <a:pt x="55" y="19"/>
                        <a:pt x="54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19"/>
                        <a:pt x="41" y="18"/>
                        <a:pt x="41" y="18"/>
                      </a:cubicBezTo>
                      <a:cubicBezTo>
                        <a:pt x="41" y="18"/>
                        <a:pt x="41" y="18"/>
                        <a:pt x="41" y="17"/>
                      </a:cubicBezTo>
                      <a:close/>
                      <a:moveTo>
                        <a:pt x="24" y="17"/>
                      </a:move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7" y="8"/>
                        <a:pt x="28" y="6"/>
                        <a:pt x="30" y="6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0" y="6"/>
                        <a:pt x="40" y="7"/>
                        <a:pt x="40" y="7"/>
                      </a:cubicBezTo>
                      <a:cubicBezTo>
                        <a:pt x="40" y="7"/>
                        <a:pt x="41" y="7"/>
                        <a:pt x="40" y="8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7" y="17"/>
                        <a:pt x="36" y="19"/>
                        <a:pt x="35" y="19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cubicBezTo>
                        <a:pt x="24" y="19"/>
                        <a:pt x="24" y="18"/>
                        <a:pt x="24" y="18"/>
                      </a:cubicBezTo>
                      <a:cubicBezTo>
                        <a:pt x="24" y="18"/>
                        <a:pt x="24" y="18"/>
                        <a:pt x="24" y="17"/>
                      </a:cubicBezTo>
                      <a:close/>
                      <a:moveTo>
                        <a:pt x="19" y="33"/>
                      </a:move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22" y="23"/>
                        <a:pt x="23" y="22"/>
                        <a:pt x="25" y="22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35" y="22"/>
                        <a:pt x="35" y="22"/>
                        <a:pt x="36" y="22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33" y="33"/>
                        <a:pt x="31" y="34"/>
                        <a:pt x="30" y="34"/>
                      </a:cubicBezTo>
                      <a:cubicBezTo>
                        <a:pt x="19" y="34"/>
                        <a:pt x="19" y="34"/>
                        <a:pt x="19" y="34"/>
                      </a:cubicBezTo>
                      <a:cubicBezTo>
                        <a:pt x="19" y="34"/>
                        <a:pt x="19" y="34"/>
                        <a:pt x="19" y="34"/>
                      </a:cubicBezTo>
                      <a:cubicBezTo>
                        <a:pt x="18" y="34"/>
                        <a:pt x="18" y="33"/>
                        <a:pt x="19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10"/>
                <p:cNvSpPr>
                  <a:spLocks noEditPoints="1"/>
                </p:cNvSpPr>
                <p:nvPr/>
              </p:nvSpPr>
              <p:spPr bwMode="auto">
                <a:xfrm>
                  <a:off x="1620" y="342"/>
                  <a:ext cx="437" cy="137"/>
                </a:xfrm>
                <a:custGeom>
                  <a:avLst/>
                  <a:gdLst>
                    <a:gd name="T0" fmla="*/ 184 w 184"/>
                    <a:gd name="T1" fmla="*/ 57 h 57"/>
                    <a:gd name="T2" fmla="*/ 43 w 184"/>
                    <a:gd name="T3" fmla="*/ 40 h 57"/>
                    <a:gd name="T4" fmla="*/ 74 w 184"/>
                    <a:gd name="T5" fmla="*/ 52 h 57"/>
                    <a:gd name="T6" fmla="*/ 61 w 184"/>
                    <a:gd name="T7" fmla="*/ 40 h 57"/>
                    <a:gd name="T8" fmla="*/ 90 w 184"/>
                    <a:gd name="T9" fmla="*/ 52 h 57"/>
                    <a:gd name="T10" fmla="*/ 87 w 184"/>
                    <a:gd name="T11" fmla="*/ 40 h 57"/>
                    <a:gd name="T12" fmla="*/ 98 w 184"/>
                    <a:gd name="T13" fmla="*/ 52 h 57"/>
                    <a:gd name="T14" fmla="*/ 106 w 184"/>
                    <a:gd name="T15" fmla="*/ 42 h 57"/>
                    <a:gd name="T16" fmla="*/ 111 w 184"/>
                    <a:gd name="T17" fmla="*/ 50 h 57"/>
                    <a:gd name="T18" fmla="*/ 125 w 184"/>
                    <a:gd name="T19" fmla="*/ 51 h 57"/>
                    <a:gd name="T20" fmla="*/ 126 w 184"/>
                    <a:gd name="T21" fmla="*/ 41 h 57"/>
                    <a:gd name="T22" fmla="*/ 141 w 184"/>
                    <a:gd name="T23" fmla="*/ 52 h 57"/>
                    <a:gd name="T24" fmla="*/ 151 w 184"/>
                    <a:gd name="T25" fmla="*/ 27 h 57"/>
                    <a:gd name="T26" fmla="*/ 158 w 184"/>
                    <a:gd name="T27" fmla="*/ 52 h 57"/>
                    <a:gd name="T28" fmla="*/ 144 w 184"/>
                    <a:gd name="T29" fmla="*/ 40 h 57"/>
                    <a:gd name="T30" fmla="*/ 174 w 184"/>
                    <a:gd name="T31" fmla="*/ 51 h 57"/>
                    <a:gd name="T32" fmla="*/ 159 w 184"/>
                    <a:gd name="T33" fmla="*/ 40 h 57"/>
                    <a:gd name="T34" fmla="*/ 169 w 184"/>
                    <a:gd name="T35" fmla="*/ 36 h 57"/>
                    <a:gd name="T36" fmla="*/ 155 w 184"/>
                    <a:gd name="T37" fmla="*/ 24 h 57"/>
                    <a:gd name="T38" fmla="*/ 160 w 184"/>
                    <a:gd name="T39" fmla="*/ 10 h 57"/>
                    <a:gd name="T40" fmla="*/ 152 w 184"/>
                    <a:gd name="T41" fmla="*/ 18 h 57"/>
                    <a:gd name="T42" fmla="*/ 146 w 184"/>
                    <a:gd name="T43" fmla="*/ 11 h 57"/>
                    <a:gd name="T44" fmla="*/ 134 w 184"/>
                    <a:gd name="T45" fmla="*/ 10 h 57"/>
                    <a:gd name="T46" fmla="*/ 127 w 184"/>
                    <a:gd name="T47" fmla="*/ 36 h 57"/>
                    <a:gd name="T48" fmla="*/ 135 w 184"/>
                    <a:gd name="T49" fmla="*/ 27 h 57"/>
                    <a:gd name="T50" fmla="*/ 133 w 184"/>
                    <a:gd name="T51" fmla="*/ 20 h 57"/>
                    <a:gd name="T52" fmla="*/ 119 w 184"/>
                    <a:gd name="T53" fmla="*/ 27 h 57"/>
                    <a:gd name="T54" fmla="*/ 106 w 184"/>
                    <a:gd name="T55" fmla="*/ 26 h 57"/>
                    <a:gd name="T56" fmla="*/ 104 w 184"/>
                    <a:gd name="T57" fmla="*/ 8 h 57"/>
                    <a:gd name="T58" fmla="*/ 107 w 184"/>
                    <a:gd name="T59" fmla="*/ 21 h 57"/>
                    <a:gd name="T60" fmla="*/ 104 w 184"/>
                    <a:gd name="T61" fmla="*/ 36 h 57"/>
                    <a:gd name="T62" fmla="*/ 91 w 184"/>
                    <a:gd name="T63" fmla="*/ 24 h 57"/>
                    <a:gd name="T64" fmla="*/ 99 w 184"/>
                    <a:gd name="T65" fmla="*/ 11 h 57"/>
                    <a:gd name="T66" fmla="*/ 87 w 184"/>
                    <a:gd name="T67" fmla="*/ 10 h 57"/>
                    <a:gd name="T68" fmla="*/ 78 w 184"/>
                    <a:gd name="T69" fmla="*/ 36 h 57"/>
                    <a:gd name="T70" fmla="*/ 86 w 184"/>
                    <a:gd name="T71" fmla="*/ 27 h 57"/>
                    <a:gd name="T72" fmla="*/ 85 w 184"/>
                    <a:gd name="T73" fmla="*/ 20 h 57"/>
                    <a:gd name="T74" fmla="*/ 70 w 184"/>
                    <a:gd name="T75" fmla="*/ 27 h 57"/>
                    <a:gd name="T76" fmla="*/ 57 w 184"/>
                    <a:gd name="T77" fmla="*/ 26 h 57"/>
                    <a:gd name="T78" fmla="*/ 56 w 184"/>
                    <a:gd name="T79" fmla="*/ 8 h 57"/>
                    <a:gd name="T80" fmla="*/ 59 w 184"/>
                    <a:gd name="T81" fmla="*/ 21 h 57"/>
                    <a:gd name="T82" fmla="*/ 55 w 184"/>
                    <a:gd name="T83" fmla="*/ 36 h 57"/>
                    <a:gd name="T84" fmla="*/ 42 w 184"/>
                    <a:gd name="T85" fmla="*/ 24 h 57"/>
                    <a:gd name="T86" fmla="*/ 51 w 184"/>
                    <a:gd name="T87" fmla="*/ 11 h 57"/>
                    <a:gd name="T88" fmla="*/ 39 w 184"/>
                    <a:gd name="T89" fmla="*/ 10 h 57"/>
                    <a:gd name="T90" fmla="*/ 31 w 184"/>
                    <a:gd name="T91" fmla="*/ 52 h 57"/>
                    <a:gd name="T92" fmla="*/ 39 w 184"/>
                    <a:gd name="T93" fmla="*/ 42 h 57"/>
                    <a:gd name="T94" fmla="*/ 27 w 184"/>
                    <a:gd name="T95" fmla="*/ 34 h 57"/>
                    <a:gd name="T96" fmla="*/ 25 w 184"/>
                    <a:gd name="T97" fmla="*/ 9 h 57"/>
                    <a:gd name="T98" fmla="*/ 35 w 184"/>
                    <a:gd name="T99" fmla="*/ 21 h 57"/>
                    <a:gd name="T100" fmla="*/ 24 w 184"/>
                    <a:gd name="T101" fmla="*/ 52 h 57"/>
                    <a:gd name="T102" fmla="*/ 13 w 184"/>
                    <a:gd name="T103" fmla="*/ 40 h 57"/>
                    <a:gd name="T104" fmla="*/ 22 w 184"/>
                    <a:gd name="T105" fmla="*/ 36 h 57"/>
                    <a:gd name="T106" fmla="*/ 20 w 184"/>
                    <a:gd name="T107" fmla="*/ 24 h 57"/>
                    <a:gd name="T108" fmla="*/ 21 w 184"/>
                    <a:gd name="T109" fmla="*/ 11 h 57"/>
                    <a:gd name="T110" fmla="*/ 8 w 184"/>
                    <a:gd name="T111" fmla="*/ 1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84" h="57">
                      <a:moveTo>
                        <a:pt x="184" y="57"/>
                      </a:moveTo>
                      <a:cubicBezTo>
                        <a:pt x="167" y="8"/>
                        <a:pt x="167" y="8"/>
                        <a:pt x="167" y="8"/>
                      </a:cubicBezTo>
                      <a:cubicBezTo>
                        <a:pt x="166" y="4"/>
                        <a:pt x="161" y="0"/>
                        <a:pt x="15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57"/>
                        <a:pt x="5" y="57"/>
                        <a:pt x="5" y="57"/>
                      </a:cubicBezTo>
                      <a:lnTo>
                        <a:pt x="184" y="57"/>
                      </a:lnTo>
                      <a:close/>
                      <a:moveTo>
                        <a:pt x="57" y="52"/>
                      </a:moveTo>
                      <a:cubicBezTo>
                        <a:pt x="57" y="52"/>
                        <a:pt x="57" y="52"/>
                        <a:pt x="56" y="52"/>
                      </a:cubicBezTo>
                      <a:cubicBezTo>
                        <a:pt x="47" y="52"/>
                        <a:pt x="47" y="52"/>
                        <a:pt x="47" y="52"/>
                      </a:cubicBezTo>
                      <a:cubicBezTo>
                        <a:pt x="45" y="52"/>
                        <a:pt x="44" y="51"/>
                        <a:pt x="44" y="50"/>
                      </a:cubicBezTo>
                      <a:cubicBezTo>
                        <a:pt x="43" y="42"/>
                        <a:pt x="43" y="42"/>
                        <a:pt x="43" y="42"/>
                      </a:cubicBezTo>
                      <a:cubicBezTo>
                        <a:pt x="43" y="41"/>
                        <a:pt x="43" y="41"/>
                        <a:pt x="43" y="40"/>
                      </a:cubicBezTo>
                      <a:cubicBezTo>
                        <a:pt x="44" y="40"/>
                        <a:pt x="44" y="40"/>
                        <a:pt x="44" y="40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5" y="40"/>
                        <a:pt x="56" y="41"/>
                        <a:pt x="56" y="42"/>
                      </a:cubicBezTo>
                      <a:cubicBezTo>
                        <a:pt x="58" y="50"/>
                        <a:pt x="58" y="50"/>
                        <a:pt x="58" y="50"/>
                      </a:cubicBezTo>
                      <a:cubicBezTo>
                        <a:pt x="58" y="51"/>
                        <a:pt x="58" y="51"/>
                        <a:pt x="57" y="52"/>
                      </a:cubicBezTo>
                      <a:close/>
                      <a:moveTo>
                        <a:pt x="74" y="52"/>
                      </a:moveTo>
                      <a:cubicBezTo>
                        <a:pt x="74" y="52"/>
                        <a:pt x="74" y="52"/>
                        <a:pt x="73" y="52"/>
                      </a:cubicBezTo>
                      <a:cubicBezTo>
                        <a:pt x="64" y="52"/>
                        <a:pt x="64" y="52"/>
                        <a:pt x="64" y="52"/>
                      </a:cubicBezTo>
                      <a:cubicBezTo>
                        <a:pt x="63" y="52"/>
                        <a:pt x="61" y="51"/>
                        <a:pt x="61" y="50"/>
                      </a:cubicBezTo>
                      <a:cubicBezTo>
                        <a:pt x="60" y="42"/>
                        <a:pt x="60" y="42"/>
                        <a:pt x="60" y="42"/>
                      </a:cubicBezTo>
                      <a:cubicBezTo>
                        <a:pt x="60" y="41"/>
                        <a:pt x="60" y="41"/>
                        <a:pt x="60" y="40"/>
                      </a:cubicBezTo>
                      <a:cubicBezTo>
                        <a:pt x="61" y="40"/>
                        <a:pt x="61" y="40"/>
                        <a:pt x="61" y="40"/>
                      </a:cubicBezTo>
                      <a:cubicBezTo>
                        <a:pt x="70" y="40"/>
                        <a:pt x="70" y="40"/>
                        <a:pt x="70" y="40"/>
                      </a:cubicBezTo>
                      <a:cubicBezTo>
                        <a:pt x="72" y="40"/>
                        <a:pt x="73" y="41"/>
                        <a:pt x="73" y="42"/>
                      </a:cubicBezTo>
                      <a:cubicBezTo>
                        <a:pt x="74" y="50"/>
                        <a:pt x="74" y="50"/>
                        <a:pt x="74" y="50"/>
                      </a:cubicBezTo>
                      <a:cubicBezTo>
                        <a:pt x="75" y="51"/>
                        <a:pt x="74" y="51"/>
                        <a:pt x="74" y="52"/>
                      </a:cubicBezTo>
                      <a:close/>
                      <a:moveTo>
                        <a:pt x="91" y="52"/>
                      </a:moveTo>
                      <a:cubicBezTo>
                        <a:pt x="91" y="52"/>
                        <a:pt x="90" y="52"/>
                        <a:pt x="90" y="52"/>
                      </a:cubicBezTo>
                      <a:cubicBezTo>
                        <a:pt x="81" y="52"/>
                        <a:pt x="81" y="52"/>
                        <a:pt x="81" y="52"/>
                      </a:cubicBezTo>
                      <a:cubicBezTo>
                        <a:pt x="80" y="52"/>
                        <a:pt x="78" y="51"/>
                        <a:pt x="78" y="50"/>
                      </a:cubicBezTo>
                      <a:cubicBezTo>
                        <a:pt x="77" y="42"/>
                        <a:pt x="77" y="42"/>
                        <a:pt x="77" y="42"/>
                      </a:cubicBezTo>
                      <a:cubicBezTo>
                        <a:pt x="76" y="41"/>
                        <a:pt x="77" y="41"/>
                        <a:pt x="77" y="40"/>
                      </a:cubicBezTo>
                      <a:cubicBezTo>
                        <a:pt x="77" y="40"/>
                        <a:pt x="77" y="40"/>
                        <a:pt x="78" y="40"/>
                      </a:cubicBezTo>
                      <a:cubicBezTo>
                        <a:pt x="87" y="40"/>
                        <a:pt x="87" y="40"/>
                        <a:pt x="87" y="40"/>
                      </a:cubicBezTo>
                      <a:cubicBezTo>
                        <a:pt x="88" y="40"/>
                        <a:pt x="89" y="41"/>
                        <a:pt x="90" y="42"/>
                      </a:cubicBezTo>
                      <a:cubicBezTo>
                        <a:pt x="91" y="50"/>
                        <a:pt x="91" y="50"/>
                        <a:pt x="91" y="50"/>
                      </a:cubicBezTo>
                      <a:cubicBezTo>
                        <a:pt x="91" y="51"/>
                        <a:pt x="91" y="51"/>
                        <a:pt x="91" y="52"/>
                      </a:cubicBezTo>
                      <a:close/>
                      <a:moveTo>
                        <a:pt x="108" y="52"/>
                      </a:moveTo>
                      <a:cubicBezTo>
                        <a:pt x="108" y="52"/>
                        <a:pt x="107" y="52"/>
                        <a:pt x="107" y="52"/>
                      </a:cubicBezTo>
                      <a:cubicBezTo>
                        <a:pt x="98" y="52"/>
                        <a:pt x="98" y="52"/>
                        <a:pt x="98" y="52"/>
                      </a:cubicBezTo>
                      <a:cubicBezTo>
                        <a:pt x="96" y="52"/>
                        <a:pt x="95" y="51"/>
                        <a:pt x="95" y="50"/>
                      </a:cubicBezTo>
                      <a:cubicBezTo>
                        <a:pt x="93" y="42"/>
                        <a:pt x="93" y="42"/>
                        <a:pt x="93" y="42"/>
                      </a:cubicBezTo>
                      <a:cubicBezTo>
                        <a:pt x="93" y="41"/>
                        <a:pt x="93" y="41"/>
                        <a:pt x="93" y="40"/>
                      </a:cubicBezTo>
                      <a:cubicBezTo>
                        <a:pt x="93" y="40"/>
                        <a:pt x="94" y="40"/>
                        <a:pt x="94" y="40"/>
                      </a:cubicBezTo>
                      <a:cubicBezTo>
                        <a:pt x="103" y="40"/>
                        <a:pt x="103" y="40"/>
                        <a:pt x="103" y="40"/>
                      </a:cubicBezTo>
                      <a:cubicBezTo>
                        <a:pt x="104" y="40"/>
                        <a:pt x="106" y="41"/>
                        <a:pt x="106" y="42"/>
                      </a:cubicBezTo>
                      <a:cubicBezTo>
                        <a:pt x="108" y="50"/>
                        <a:pt x="108" y="50"/>
                        <a:pt x="108" y="50"/>
                      </a:cubicBezTo>
                      <a:cubicBezTo>
                        <a:pt x="108" y="51"/>
                        <a:pt x="108" y="51"/>
                        <a:pt x="108" y="52"/>
                      </a:cubicBezTo>
                      <a:close/>
                      <a:moveTo>
                        <a:pt x="125" y="52"/>
                      </a:moveTo>
                      <a:cubicBezTo>
                        <a:pt x="124" y="52"/>
                        <a:pt x="124" y="52"/>
                        <a:pt x="123" y="52"/>
                      </a:cubicBezTo>
                      <a:cubicBezTo>
                        <a:pt x="114" y="52"/>
                        <a:pt x="114" y="52"/>
                        <a:pt x="114" y="52"/>
                      </a:cubicBezTo>
                      <a:cubicBezTo>
                        <a:pt x="113" y="52"/>
                        <a:pt x="112" y="51"/>
                        <a:pt x="111" y="50"/>
                      </a:cubicBezTo>
                      <a:cubicBezTo>
                        <a:pt x="110" y="42"/>
                        <a:pt x="110" y="42"/>
                        <a:pt x="110" y="42"/>
                      </a:cubicBezTo>
                      <a:cubicBezTo>
                        <a:pt x="109" y="41"/>
                        <a:pt x="110" y="41"/>
                        <a:pt x="110" y="40"/>
                      </a:cubicBezTo>
                      <a:cubicBezTo>
                        <a:pt x="110" y="40"/>
                        <a:pt x="110" y="40"/>
                        <a:pt x="111" y="40"/>
                      </a:cubicBezTo>
                      <a:cubicBezTo>
                        <a:pt x="120" y="40"/>
                        <a:pt x="120" y="40"/>
                        <a:pt x="120" y="40"/>
                      </a:cubicBezTo>
                      <a:cubicBezTo>
                        <a:pt x="121" y="40"/>
                        <a:pt x="122" y="41"/>
                        <a:pt x="123" y="42"/>
                      </a:cubicBezTo>
                      <a:cubicBezTo>
                        <a:pt x="125" y="51"/>
                        <a:pt x="125" y="51"/>
                        <a:pt x="125" y="51"/>
                      </a:cubicBezTo>
                      <a:cubicBezTo>
                        <a:pt x="125" y="51"/>
                        <a:pt x="125" y="51"/>
                        <a:pt x="125" y="52"/>
                      </a:cubicBezTo>
                      <a:close/>
                      <a:moveTo>
                        <a:pt x="141" y="52"/>
                      </a:moveTo>
                      <a:cubicBezTo>
                        <a:pt x="141" y="52"/>
                        <a:pt x="141" y="52"/>
                        <a:pt x="140" y="52"/>
                      </a:cubicBezTo>
                      <a:cubicBezTo>
                        <a:pt x="131" y="52"/>
                        <a:pt x="131" y="52"/>
                        <a:pt x="131" y="52"/>
                      </a:cubicBezTo>
                      <a:cubicBezTo>
                        <a:pt x="130" y="52"/>
                        <a:pt x="128" y="51"/>
                        <a:pt x="128" y="50"/>
                      </a:cubicBezTo>
                      <a:cubicBezTo>
                        <a:pt x="126" y="41"/>
                        <a:pt x="126" y="41"/>
                        <a:pt x="126" y="41"/>
                      </a:cubicBezTo>
                      <a:cubicBezTo>
                        <a:pt x="126" y="41"/>
                        <a:pt x="126" y="41"/>
                        <a:pt x="126" y="40"/>
                      </a:cubicBezTo>
                      <a:cubicBezTo>
                        <a:pt x="126" y="40"/>
                        <a:pt x="127" y="40"/>
                        <a:pt x="127" y="40"/>
                      </a:cubicBezTo>
                      <a:cubicBezTo>
                        <a:pt x="136" y="40"/>
                        <a:pt x="136" y="40"/>
                        <a:pt x="136" y="40"/>
                      </a:cubicBezTo>
                      <a:cubicBezTo>
                        <a:pt x="137" y="40"/>
                        <a:pt x="139" y="41"/>
                        <a:pt x="139" y="42"/>
                      </a:cubicBezTo>
                      <a:cubicBezTo>
                        <a:pt x="141" y="51"/>
                        <a:pt x="141" y="51"/>
                        <a:pt x="141" y="51"/>
                      </a:cubicBezTo>
                      <a:cubicBezTo>
                        <a:pt x="142" y="51"/>
                        <a:pt x="142" y="51"/>
                        <a:pt x="141" y="52"/>
                      </a:cubicBezTo>
                      <a:close/>
                      <a:moveTo>
                        <a:pt x="141" y="34"/>
                      </a:moveTo>
                      <a:cubicBezTo>
                        <a:pt x="138" y="26"/>
                        <a:pt x="138" y="26"/>
                        <a:pt x="138" y="26"/>
                      </a:cubicBezTo>
                      <a:cubicBezTo>
                        <a:pt x="138" y="25"/>
                        <a:pt x="138" y="25"/>
                        <a:pt x="138" y="25"/>
                      </a:cubicBezTo>
                      <a:cubicBezTo>
                        <a:pt x="139" y="24"/>
                        <a:pt x="139" y="24"/>
                        <a:pt x="139" y="24"/>
                      </a:cubicBezTo>
                      <a:cubicBezTo>
                        <a:pt x="147" y="24"/>
                        <a:pt x="147" y="24"/>
                        <a:pt x="147" y="24"/>
                      </a:cubicBezTo>
                      <a:cubicBezTo>
                        <a:pt x="149" y="24"/>
                        <a:pt x="150" y="25"/>
                        <a:pt x="151" y="27"/>
                      </a:cubicBezTo>
                      <a:cubicBezTo>
                        <a:pt x="153" y="35"/>
                        <a:pt x="153" y="35"/>
                        <a:pt x="153" y="35"/>
                      </a:cubicBezTo>
                      <a:cubicBezTo>
                        <a:pt x="153" y="35"/>
                        <a:pt x="153" y="36"/>
                        <a:pt x="153" y="36"/>
                      </a:cubicBezTo>
                      <a:cubicBezTo>
                        <a:pt x="153" y="36"/>
                        <a:pt x="153" y="36"/>
                        <a:pt x="152" y="36"/>
                      </a:cubicBezTo>
                      <a:cubicBezTo>
                        <a:pt x="144" y="36"/>
                        <a:pt x="144" y="36"/>
                        <a:pt x="144" y="36"/>
                      </a:cubicBezTo>
                      <a:cubicBezTo>
                        <a:pt x="142" y="36"/>
                        <a:pt x="141" y="35"/>
                        <a:pt x="141" y="34"/>
                      </a:cubicBezTo>
                      <a:close/>
                      <a:moveTo>
                        <a:pt x="158" y="52"/>
                      </a:moveTo>
                      <a:cubicBezTo>
                        <a:pt x="158" y="52"/>
                        <a:pt x="157" y="52"/>
                        <a:pt x="157" y="52"/>
                      </a:cubicBezTo>
                      <a:cubicBezTo>
                        <a:pt x="148" y="52"/>
                        <a:pt x="148" y="52"/>
                        <a:pt x="148" y="52"/>
                      </a:cubicBezTo>
                      <a:cubicBezTo>
                        <a:pt x="147" y="52"/>
                        <a:pt x="145" y="51"/>
                        <a:pt x="145" y="50"/>
                      </a:cubicBezTo>
                      <a:cubicBezTo>
                        <a:pt x="143" y="41"/>
                        <a:pt x="143" y="41"/>
                        <a:pt x="143" y="41"/>
                      </a:cubicBezTo>
                      <a:cubicBezTo>
                        <a:pt x="142" y="41"/>
                        <a:pt x="143" y="41"/>
                        <a:pt x="143" y="40"/>
                      </a:cubicBezTo>
                      <a:cubicBezTo>
                        <a:pt x="143" y="40"/>
                        <a:pt x="143" y="40"/>
                        <a:pt x="144" y="40"/>
                      </a:cubicBezTo>
                      <a:cubicBezTo>
                        <a:pt x="152" y="40"/>
                        <a:pt x="152" y="40"/>
                        <a:pt x="152" y="40"/>
                      </a:cubicBezTo>
                      <a:cubicBezTo>
                        <a:pt x="153" y="40"/>
                        <a:pt x="155" y="41"/>
                        <a:pt x="155" y="42"/>
                      </a:cubicBezTo>
                      <a:cubicBezTo>
                        <a:pt x="158" y="51"/>
                        <a:pt x="158" y="51"/>
                        <a:pt x="158" y="51"/>
                      </a:cubicBezTo>
                      <a:cubicBezTo>
                        <a:pt x="158" y="51"/>
                        <a:pt x="158" y="51"/>
                        <a:pt x="158" y="52"/>
                      </a:cubicBezTo>
                      <a:close/>
                      <a:moveTo>
                        <a:pt x="171" y="42"/>
                      </a:moveTo>
                      <a:cubicBezTo>
                        <a:pt x="174" y="51"/>
                        <a:pt x="174" y="51"/>
                        <a:pt x="174" y="51"/>
                      </a:cubicBezTo>
                      <a:cubicBezTo>
                        <a:pt x="174" y="51"/>
                        <a:pt x="174" y="52"/>
                        <a:pt x="174" y="52"/>
                      </a:cubicBezTo>
                      <a:cubicBezTo>
                        <a:pt x="174" y="52"/>
                        <a:pt x="174" y="52"/>
                        <a:pt x="173" y="52"/>
                      </a:cubicBezTo>
                      <a:cubicBezTo>
                        <a:pt x="165" y="52"/>
                        <a:pt x="165" y="52"/>
                        <a:pt x="165" y="52"/>
                      </a:cubicBezTo>
                      <a:cubicBezTo>
                        <a:pt x="163" y="52"/>
                        <a:pt x="162" y="51"/>
                        <a:pt x="161" y="50"/>
                      </a:cubicBezTo>
                      <a:cubicBezTo>
                        <a:pt x="159" y="41"/>
                        <a:pt x="159" y="41"/>
                        <a:pt x="159" y="41"/>
                      </a:cubicBezTo>
                      <a:cubicBezTo>
                        <a:pt x="159" y="41"/>
                        <a:pt x="159" y="41"/>
                        <a:pt x="159" y="40"/>
                      </a:cubicBezTo>
                      <a:cubicBezTo>
                        <a:pt x="159" y="40"/>
                        <a:pt x="159" y="40"/>
                        <a:pt x="160" y="40"/>
                      </a:cubicBezTo>
                      <a:cubicBezTo>
                        <a:pt x="168" y="40"/>
                        <a:pt x="168" y="40"/>
                        <a:pt x="168" y="40"/>
                      </a:cubicBezTo>
                      <a:cubicBezTo>
                        <a:pt x="169" y="40"/>
                        <a:pt x="171" y="41"/>
                        <a:pt x="171" y="42"/>
                      </a:cubicBezTo>
                      <a:close/>
                      <a:moveTo>
                        <a:pt x="166" y="27"/>
                      </a:moveTo>
                      <a:cubicBezTo>
                        <a:pt x="169" y="35"/>
                        <a:pt x="169" y="35"/>
                        <a:pt x="169" y="35"/>
                      </a:cubicBezTo>
                      <a:cubicBezTo>
                        <a:pt x="169" y="36"/>
                        <a:pt x="169" y="36"/>
                        <a:pt x="169" y="36"/>
                      </a:cubicBezTo>
                      <a:cubicBezTo>
                        <a:pt x="169" y="36"/>
                        <a:pt x="168" y="36"/>
                        <a:pt x="168" y="36"/>
                      </a:cubicBezTo>
                      <a:cubicBezTo>
                        <a:pt x="160" y="36"/>
                        <a:pt x="160" y="36"/>
                        <a:pt x="160" y="36"/>
                      </a:cubicBezTo>
                      <a:cubicBezTo>
                        <a:pt x="159" y="36"/>
                        <a:pt x="157" y="35"/>
                        <a:pt x="157" y="34"/>
                      </a:cubicBezTo>
                      <a:cubicBezTo>
                        <a:pt x="154" y="26"/>
                        <a:pt x="154" y="26"/>
                        <a:pt x="154" y="26"/>
                      </a:cubicBezTo>
                      <a:cubicBezTo>
                        <a:pt x="154" y="25"/>
                        <a:pt x="154" y="25"/>
                        <a:pt x="154" y="25"/>
                      </a:cubicBezTo>
                      <a:cubicBezTo>
                        <a:pt x="154" y="24"/>
                        <a:pt x="155" y="24"/>
                        <a:pt x="155" y="24"/>
                      </a:cubicBezTo>
                      <a:cubicBezTo>
                        <a:pt x="163" y="24"/>
                        <a:pt x="163" y="24"/>
                        <a:pt x="163" y="24"/>
                      </a:cubicBezTo>
                      <a:cubicBezTo>
                        <a:pt x="164" y="24"/>
                        <a:pt x="166" y="25"/>
                        <a:pt x="166" y="27"/>
                      </a:cubicBezTo>
                      <a:close/>
                      <a:moveTo>
                        <a:pt x="149" y="9"/>
                      </a:moveTo>
                      <a:cubicBezTo>
                        <a:pt x="149" y="8"/>
                        <a:pt x="150" y="8"/>
                        <a:pt x="150" y="8"/>
                      </a:cubicBezTo>
                      <a:cubicBezTo>
                        <a:pt x="154" y="8"/>
                        <a:pt x="154" y="8"/>
                        <a:pt x="154" y="8"/>
                      </a:cubicBezTo>
                      <a:cubicBezTo>
                        <a:pt x="156" y="8"/>
                        <a:pt x="159" y="9"/>
                        <a:pt x="160" y="10"/>
                      </a:cubicBezTo>
                      <a:cubicBezTo>
                        <a:pt x="160" y="10"/>
                        <a:pt x="162" y="13"/>
                        <a:pt x="162" y="15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4" y="20"/>
                        <a:pt x="164" y="20"/>
                        <a:pt x="164" y="20"/>
                      </a:cubicBezTo>
                      <a:cubicBezTo>
                        <a:pt x="164" y="21"/>
                        <a:pt x="163" y="21"/>
                        <a:pt x="163" y="21"/>
                      </a:cubicBezTo>
                      <a:cubicBezTo>
                        <a:pt x="155" y="21"/>
                        <a:pt x="155" y="21"/>
                        <a:pt x="155" y="21"/>
                      </a:cubicBezTo>
                      <a:cubicBezTo>
                        <a:pt x="154" y="21"/>
                        <a:pt x="152" y="20"/>
                        <a:pt x="152" y="18"/>
                      </a:cubicBezTo>
                      <a:cubicBezTo>
                        <a:pt x="149" y="10"/>
                        <a:pt x="149" y="10"/>
                        <a:pt x="149" y="10"/>
                      </a:cubicBezTo>
                      <a:cubicBezTo>
                        <a:pt x="149" y="9"/>
                        <a:pt x="149" y="9"/>
                        <a:pt x="149" y="9"/>
                      </a:cubicBezTo>
                      <a:close/>
                      <a:moveTo>
                        <a:pt x="134" y="9"/>
                      </a:moveTo>
                      <a:cubicBezTo>
                        <a:pt x="134" y="8"/>
                        <a:pt x="135" y="8"/>
                        <a:pt x="135" y="8"/>
                      </a:cubicBezTo>
                      <a:cubicBezTo>
                        <a:pt x="142" y="8"/>
                        <a:pt x="142" y="8"/>
                        <a:pt x="142" y="8"/>
                      </a:cubicBezTo>
                      <a:cubicBezTo>
                        <a:pt x="144" y="8"/>
                        <a:pt x="145" y="10"/>
                        <a:pt x="146" y="11"/>
                      </a:cubicBezTo>
                      <a:cubicBezTo>
                        <a:pt x="148" y="19"/>
                        <a:pt x="148" y="19"/>
                        <a:pt x="148" y="19"/>
                      </a:cubicBezTo>
                      <a:cubicBezTo>
                        <a:pt x="148" y="20"/>
                        <a:pt x="148" y="20"/>
                        <a:pt x="148" y="20"/>
                      </a:cubicBezTo>
                      <a:cubicBezTo>
                        <a:pt x="148" y="21"/>
                        <a:pt x="148" y="21"/>
                        <a:pt x="147" y="21"/>
                      </a:cubicBezTo>
                      <a:cubicBezTo>
                        <a:pt x="139" y="21"/>
                        <a:pt x="139" y="21"/>
                        <a:pt x="139" y="21"/>
                      </a:cubicBezTo>
                      <a:cubicBezTo>
                        <a:pt x="138" y="21"/>
                        <a:pt x="137" y="20"/>
                        <a:pt x="136" y="18"/>
                      </a:cubicBezTo>
                      <a:cubicBezTo>
                        <a:pt x="134" y="10"/>
                        <a:pt x="134" y="10"/>
                        <a:pt x="134" y="10"/>
                      </a:cubicBezTo>
                      <a:cubicBezTo>
                        <a:pt x="134" y="9"/>
                        <a:pt x="134" y="9"/>
                        <a:pt x="134" y="9"/>
                      </a:cubicBezTo>
                      <a:close/>
                      <a:moveTo>
                        <a:pt x="135" y="27"/>
                      </a:moveTo>
                      <a:cubicBezTo>
                        <a:pt x="137" y="35"/>
                        <a:pt x="137" y="35"/>
                        <a:pt x="137" y="35"/>
                      </a:cubicBezTo>
                      <a:cubicBezTo>
                        <a:pt x="137" y="35"/>
                        <a:pt x="137" y="36"/>
                        <a:pt x="137" y="36"/>
                      </a:cubicBezTo>
                      <a:cubicBezTo>
                        <a:pt x="137" y="36"/>
                        <a:pt x="136" y="36"/>
                        <a:pt x="136" y="36"/>
                      </a:cubicBezTo>
                      <a:cubicBezTo>
                        <a:pt x="127" y="36"/>
                        <a:pt x="127" y="36"/>
                        <a:pt x="127" y="36"/>
                      </a:cubicBezTo>
                      <a:cubicBezTo>
                        <a:pt x="126" y="36"/>
                        <a:pt x="124" y="35"/>
                        <a:pt x="124" y="34"/>
                      </a:cubicBezTo>
                      <a:cubicBezTo>
                        <a:pt x="122" y="26"/>
                        <a:pt x="122" y="26"/>
                        <a:pt x="122" y="26"/>
                      </a:cubicBezTo>
                      <a:cubicBezTo>
                        <a:pt x="122" y="25"/>
                        <a:pt x="122" y="25"/>
                        <a:pt x="122" y="25"/>
                      </a:cubicBezTo>
                      <a:cubicBezTo>
                        <a:pt x="122" y="24"/>
                        <a:pt x="123" y="24"/>
                        <a:pt x="123" y="24"/>
                      </a:cubicBezTo>
                      <a:cubicBezTo>
                        <a:pt x="132" y="24"/>
                        <a:pt x="132" y="24"/>
                        <a:pt x="132" y="24"/>
                      </a:cubicBezTo>
                      <a:cubicBezTo>
                        <a:pt x="133" y="24"/>
                        <a:pt x="134" y="25"/>
                        <a:pt x="135" y="27"/>
                      </a:cubicBezTo>
                      <a:close/>
                      <a:moveTo>
                        <a:pt x="118" y="9"/>
                      </a:moveTo>
                      <a:cubicBezTo>
                        <a:pt x="118" y="9"/>
                        <a:pt x="119" y="8"/>
                        <a:pt x="119" y="8"/>
                      </a:cubicBezTo>
                      <a:cubicBezTo>
                        <a:pt x="127" y="8"/>
                        <a:pt x="127" y="8"/>
                        <a:pt x="127" y="8"/>
                      </a:cubicBezTo>
                      <a:cubicBezTo>
                        <a:pt x="129" y="8"/>
                        <a:pt x="130" y="9"/>
                        <a:pt x="130" y="11"/>
                      </a:cubicBezTo>
                      <a:cubicBezTo>
                        <a:pt x="133" y="19"/>
                        <a:pt x="133" y="19"/>
                        <a:pt x="133" y="19"/>
                      </a:cubicBezTo>
                      <a:cubicBezTo>
                        <a:pt x="133" y="20"/>
                        <a:pt x="133" y="20"/>
                        <a:pt x="133" y="20"/>
                      </a:cubicBezTo>
                      <a:cubicBezTo>
                        <a:pt x="132" y="21"/>
                        <a:pt x="132" y="21"/>
                        <a:pt x="132" y="21"/>
                      </a:cubicBezTo>
                      <a:cubicBezTo>
                        <a:pt x="123" y="21"/>
                        <a:pt x="123" y="21"/>
                        <a:pt x="123" y="21"/>
                      </a:cubicBezTo>
                      <a:cubicBezTo>
                        <a:pt x="122" y="21"/>
                        <a:pt x="121" y="20"/>
                        <a:pt x="120" y="18"/>
                      </a:cubicBezTo>
                      <a:cubicBezTo>
                        <a:pt x="118" y="10"/>
                        <a:pt x="118" y="10"/>
                        <a:pt x="118" y="10"/>
                      </a:cubicBezTo>
                      <a:cubicBezTo>
                        <a:pt x="118" y="9"/>
                        <a:pt x="118" y="9"/>
                        <a:pt x="118" y="9"/>
                      </a:cubicBezTo>
                      <a:close/>
                      <a:moveTo>
                        <a:pt x="119" y="27"/>
                      </a:moveTo>
                      <a:cubicBezTo>
                        <a:pt x="121" y="35"/>
                        <a:pt x="121" y="35"/>
                        <a:pt x="121" y="35"/>
                      </a:cubicBezTo>
                      <a:cubicBezTo>
                        <a:pt x="121" y="35"/>
                        <a:pt x="121" y="36"/>
                        <a:pt x="121" y="36"/>
                      </a:cubicBezTo>
                      <a:cubicBezTo>
                        <a:pt x="120" y="36"/>
                        <a:pt x="120" y="36"/>
                        <a:pt x="120" y="36"/>
                      </a:cubicBezTo>
                      <a:cubicBezTo>
                        <a:pt x="111" y="36"/>
                        <a:pt x="111" y="36"/>
                        <a:pt x="111" y="36"/>
                      </a:cubicBezTo>
                      <a:cubicBezTo>
                        <a:pt x="110" y="36"/>
                        <a:pt x="108" y="35"/>
                        <a:pt x="108" y="34"/>
                      </a:cubicBezTo>
                      <a:cubicBezTo>
                        <a:pt x="106" y="26"/>
                        <a:pt x="106" y="26"/>
                        <a:pt x="106" y="26"/>
                      </a:cubicBezTo>
                      <a:cubicBezTo>
                        <a:pt x="106" y="25"/>
                        <a:pt x="106" y="25"/>
                        <a:pt x="106" y="25"/>
                      </a:cubicBezTo>
                      <a:cubicBezTo>
                        <a:pt x="106" y="24"/>
                        <a:pt x="107" y="24"/>
                        <a:pt x="107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7" y="24"/>
                        <a:pt x="118" y="25"/>
                        <a:pt x="119" y="27"/>
                      </a:cubicBezTo>
                      <a:close/>
                      <a:moveTo>
                        <a:pt x="103" y="9"/>
                      </a:moveTo>
                      <a:cubicBezTo>
                        <a:pt x="103" y="9"/>
                        <a:pt x="103" y="8"/>
                        <a:pt x="104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3" y="8"/>
                        <a:pt x="114" y="9"/>
                        <a:pt x="115" y="11"/>
                      </a:cubicBezTo>
                      <a:cubicBezTo>
                        <a:pt x="117" y="19"/>
                        <a:pt x="117" y="19"/>
                        <a:pt x="117" y="19"/>
                      </a:cubicBezTo>
                      <a:cubicBezTo>
                        <a:pt x="117" y="20"/>
                        <a:pt x="117" y="20"/>
                        <a:pt x="117" y="20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07" y="21"/>
                        <a:pt x="107" y="21"/>
                        <a:pt x="107" y="21"/>
                      </a:cubicBezTo>
                      <a:cubicBezTo>
                        <a:pt x="106" y="21"/>
                        <a:pt x="105" y="20"/>
                        <a:pt x="104" y="18"/>
                      </a:cubicBezTo>
                      <a:cubicBezTo>
                        <a:pt x="102" y="10"/>
                        <a:pt x="102" y="10"/>
                        <a:pt x="102" y="10"/>
                      </a:cubicBezTo>
                      <a:cubicBezTo>
                        <a:pt x="102" y="9"/>
                        <a:pt x="102" y="9"/>
                        <a:pt x="103" y="9"/>
                      </a:cubicBezTo>
                      <a:close/>
                      <a:moveTo>
                        <a:pt x="103" y="27"/>
                      </a:moveTo>
                      <a:cubicBezTo>
                        <a:pt x="104" y="35"/>
                        <a:pt x="104" y="35"/>
                        <a:pt x="104" y="35"/>
                      </a:cubicBezTo>
                      <a:cubicBezTo>
                        <a:pt x="104" y="35"/>
                        <a:pt x="104" y="36"/>
                        <a:pt x="104" y="36"/>
                      </a:cubicBezTo>
                      <a:cubicBezTo>
                        <a:pt x="104" y="36"/>
                        <a:pt x="104" y="36"/>
                        <a:pt x="103" y="36"/>
                      </a:cubicBezTo>
                      <a:cubicBezTo>
                        <a:pt x="94" y="36"/>
                        <a:pt x="94" y="36"/>
                        <a:pt x="94" y="36"/>
                      </a:cubicBezTo>
                      <a:cubicBezTo>
                        <a:pt x="93" y="36"/>
                        <a:pt x="92" y="35"/>
                        <a:pt x="91" y="34"/>
                      </a:cubicBezTo>
                      <a:cubicBezTo>
                        <a:pt x="90" y="26"/>
                        <a:pt x="90" y="26"/>
                        <a:pt x="90" y="26"/>
                      </a:cubicBezTo>
                      <a:cubicBezTo>
                        <a:pt x="90" y="25"/>
                        <a:pt x="90" y="25"/>
                        <a:pt x="90" y="25"/>
                      </a:cubicBezTo>
                      <a:cubicBezTo>
                        <a:pt x="90" y="24"/>
                        <a:pt x="91" y="24"/>
                        <a:pt x="91" y="24"/>
                      </a:cubicBezTo>
                      <a:cubicBezTo>
                        <a:pt x="100" y="24"/>
                        <a:pt x="100" y="24"/>
                        <a:pt x="100" y="24"/>
                      </a:cubicBezTo>
                      <a:cubicBezTo>
                        <a:pt x="101" y="24"/>
                        <a:pt x="102" y="25"/>
                        <a:pt x="103" y="27"/>
                      </a:cubicBezTo>
                      <a:close/>
                      <a:moveTo>
                        <a:pt x="87" y="9"/>
                      </a:moveTo>
                      <a:cubicBezTo>
                        <a:pt x="87" y="9"/>
                        <a:pt x="87" y="8"/>
                        <a:pt x="88" y="8"/>
                      </a:cubicBezTo>
                      <a:cubicBezTo>
                        <a:pt x="96" y="8"/>
                        <a:pt x="96" y="8"/>
                        <a:pt x="96" y="8"/>
                      </a:cubicBezTo>
                      <a:cubicBezTo>
                        <a:pt x="97" y="8"/>
                        <a:pt x="99" y="9"/>
                        <a:pt x="99" y="11"/>
                      </a:cubicBezTo>
                      <a:cubicBezTo>
                        <a:pt x="101" y="19"/>
                        <a:pt x="101" y="19"/>
                        <a:pt x="101" y="19"/>
                      </a:cubicBezTo>
                      <a:cubicBezTo>
                        <a:pt x="101" y="20"/>
                        <a:pt x="101" y="20"/>
                        <a:pt x="101" y="20"/>
                      </a:cubicBezTo>
                      <a:cubicBezTo>
                        <a:pt x="100" y="21"/>
                        <a:pt x="100" y="21"/>
                        <a:pt x="100" y="21"/>
                      </a:cubicBezTo>
                      <a:cubicBezTo>
                        <a:pt x="91" y="21"/>
                        <a:pt x="91" y="21"/>
                        <a:pt x="91" y="21"/>
                      </a:cubicBezTo>
                      <a:cubicBezTo>
                        <a:pt x="90" y="21"/>
                        <a:pt x="89" y="20"/>
                        <a:pt x="88" y="18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6" y="10"/>
                        <a:pt x="87" y="9"/>
                        <a:pt x="87" y="9"/>
                      </a:cubicBezTo>
                      <a:close/>
                      <a:moveTo>
                        <a:pt x="86" y="27"/>
                      </a:move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8" y="35"/>
                        <a:pt x="88" y="36"/>
                        <a:pt x="88" y="36"/>
                      </a:cubicBezTo>
                      <a:cubicBezTo>
                        <a:pt x="88" y="36"/>
                        <a:pt x="87" y="36"/>
                        <a:pt x="87" y="36"/>
                      </a:cubicBezTo>
                      <a:cubicBezTo>
                        <a:pt x="78" y="36"/>
                        <a:pt x="78" y="36"/>
                        <a:pt x="78" y="36"/>
                      </a:cubicBezTo>
                      <a:cubicBezTo>
                        <a:pt x="77" y="36"/>
                        <a:pt x="75" y="35"/>
                        <a:pt x="75" y="34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4" y="26"/>
                        <a:pt x="74" y="25"/>
                        <a:pt x="74" y="25"/>
                      </a:cubicBezTo>
                      <a:cubicBezTo>
                        <a:pt x="74" y="25"/>
                        <a:pt x="75" y="24"/>
                        <a:pt x="75" y="24"/>
                      </a:cubicBezTo>
                      <a:cubicBezTo>
                        <a:pt x="83" y="24"/>
                        <a:pt x="83" y="24"/>
                        <a:pt x="83" y="24"/>
                      </a:cubicBezTo>
                      <a:cubicBezTo>
                        <a:pt x="85" y="24"/>
                        <a:pt x="86" y="25"/>
                        <a:pt x="86" y="27"/>
                      </a:cubicBezTo>
                      <a:close/>
                      <a:moveTo>
                        <a:pt x="71" y="9"/>
                      </a:moveTo>
                      <a:cubicBezTo>
                        <a:pt x="71" y="9"/>
                        <a:pt x="72" y="8"/>
                        <a:pt x="72" y="8"/>
                      </a:cubicBezTo>
                      <a:cubicBezTo>
                        <a:pt x="80" y="8"/>
                        <a:pt x="80" y="8"/>
                        <a:pt x="80" y="8"/>
                      </a:cubicBezTo>
                      <a:cubicBezTo>
                        <a:pt x="81" y="8"/>
                        <a:pt x="83" y="9"/>
                        <a:pt x="83" y="11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5" y="20"/>
                        <a:pt x="85" y="20"/>
                        <a:pt x="85" y="20"/>
                      </a:cubicBezTo>
                      <a:cubicBezTo>
                        <a:pt x="84" y="21"/>
                        <a:pt x="84" y="21"/>
                        <a:pt x="83" y="21"/>
                      </a:cubicBezTo>
                      <a:cubicBezTo>
                        <a:pt x="75" y="21"/>
                        <a:pt x="75" y="21"/>
                        <a:pt x="75" y="21"/>
                      </a:cubicBezTo>
                      <a:cubicBezTo>
                        <a:pt x="74" y="21"/>
                        <a:pt x="73" y="20"/>
                        <a:pt x="72" y="18"/>
                      </a:cubicBezTo>
                      <a:cubicBezTo>
                        <a:pt x="71" y="10"/>
                        <a:pt x="71" y="10"/>
                        <a:pt x="71" y="10"/>
                      </a:cubicBezTo>
                      <a:cubicBezTo>
                        <a:pt x="71" y="10"/>
                        <a:pt x="71" y="9"/>
                        <a:pt x="71" y="9"/>
                      </a:cubicBezTo>
                      <a:close/>
                      <a:moveTo>
                        <a:pt x="70" y="27"/>
                      </a:move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5"/>
                        <a:pt x="72" y="36"/>
                        <a:pt x="71" y="36"/>
                      </a:cubicBezTo>
                      <a:cubicBezTo>
                        <a:pt x="71" y="36"/>
                        <a:pt x="71" y="36"/>
                        <a:pt x="70" y="36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0" y="36"/>
                        <a:pt x="59" y="35"/>
                        <a:pt x="59" y="34"/>
                      </a:cubicBezTo>
                      <a:cubicBezTo>
                        <a:pt x="57" y="26"/>
                        <a:pt x="57" y="26"/>
                        <a:pt x="57" y="26"/>
                      </a:cubicBezTo>
                      <a:cubicBezTo>
                        <a:pt x="57" y="26"/>
                        <a:pt x="58" y="25"/>
                        <a:pt x="58" y="25"/>
                      </a:cubicBezTo>
                      <a:cubicBezTo>
                        <a:pt x="58" y="25"/>
                        <a:pt x="58" y="24"/>
                        <a:pt x="59" y="24"/>
                      </a:cubicBezTo>
                      <a:cubicBezTo>
                        <a:pt x="67" y="24"/>
                        <a:pt x="67" y="24"/>
                        <a:pt x="67" y="24"/>
                      </a:cubicBezTo>
                      <a:cubicBezTo>
                        <a:pt x="69" y="24"/>
                        <a:pt x="70" y="25"/>
                        <a:pt x="70" y="27"/>
                      </a:cubicBezTo>
                      <a:close/>
                      <a:moveTo>
                        <a:pt x="55" y="9"/>
                      </a:moveTo>
                      <a:cubicBezTo>
                        <a:pt x="56" y="9"/>
                        <a:pt x="56" y="8"/>
                        <a:pt x="56" y="8"/>
                      </a:cubicBezTo>
                      <a:cubicBezTo>
                        <a:pt x="65" y="8"/>
                        <a:pt x="65" y="8"/>
                        <a:pt x="65" y="8"/>
                      </a:cubicBezTo>
                      <a:cubicBezTo>
                        <a:pt x="66" y="8"/>
                        <a:pt x="67" y="9"/>
                        <a:pt x="67" y="11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69" y="20"/>
                        <a:pt x="69" y="20"/>
                        <a:pt x="69" y="20"/>
                      </a:cubicBezTo>
                      <a:cubicBezTo>
                        <a:pt x="68" y="21"/>
                        <a:pt x="68" y="21"/>
                        <a:pt x="67" y="21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58" y="21"/>
                        <a:pt x="56" y="20"/>
                        <a:pt x="56" y="18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5" y="10"/>
                        <a:pt x="55" y="9"/>
                        <a:pt x="55" y="9"/>
                      </a:cubicBezTo>
                      <a:close/>
                      <a:moveTo>
                        <a:pt x="54" y="27"/>
                      </a:moveTo>
                      <a:cubicBezTo>
                        <a:pt x="55" y="35"/>
                        <a:pt x="55" y="35"/>
                        <a:pt x="55" y="35"/>
                      </a:cubicBezTo>
                      <a:cubicBezTo>
                        <a:pt x="55" y="35"/>
                        <a:pt x="55" y="36"/>
                        <a:pt x="55" y="36"/>
                      </a:cubicBezTo>
                      <a:cubicBezTo>
                        <a:pt x="55" y="36"/>
                        <a:pt x="54" y="36"/>
                        <a:pt x="5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3" y="36"/>
                        <a:pt x="42" y="35"/>
                        <a:pt x="42" y="34"/>
                      </a:cubicBezTo>
                      <a:cubicBezTo>
                        <a:pt x="41" y="26"/>
                        <a:pt x="41" y="26"/>
                        <a:pt x="41" y="26"/>
                      </a:cubicBezTo>
                      <a:cubicBezTo>
                        <a:pt x="41" y="26"/>
                        <a:pt x="41" y="25"/>
                        <a:pt x="41" y="25"/>
                      </a:cubicBezTo>
                      <a:cubicBezTo>
                        <a:pt x="41" y="25"/>
                        <a:pt x="42" y="24"/>
                        <a:pt x="42" y="24"/>
                      </a:cubicBezTo>
                      <a:cubicBezTo>
                        <a:pt x="51" y="24"/>
                        <a:pt x="51" y="24"/>
                        <a:pt x="51" y="24"/>
                      </a:cubicBezTo>
                      <a:cubicBezTo>
                        <a:pt x="53" y="24"/>
                        <a:pt x="54" y="25"/>
                        <a:pt x="54" y="27"/>
                      </a:cubicBezTo>
                      <a:close/>
                      <a:moveTo>
                        <a:pt x="39" y="9"/>
                      </a:moveTo>
                      <a:cubicBezTo>
                        <a:pt x="39" y="9"/>
                        <a:pt x="40" y="8"/>
                        <a:pt x="40" y="8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50" y="8"/>
                        <a:pt x="51" y="9"/>
                        <a:pt x="51" y="11"/>
                      </a:cubicBezTo>
                      <a:cubicBezTo>
                        <a:pt x="53" y="19"/>
                        <a:pt x="53" y="19"/>
                        <a:pt x="53" y="19"/>
                      </a:cubicBezTo>
                      <a:cubicBezTo>
                        <a:pt x="53" y="20"/>
                        <a:pt x="53" y="20"/>
                        <a:pt x="52" y="20"/>
                      </a:cubicBezTo>
                      <a:cubicBezTo>
                        <a:pt x="52" y="21"/>
                        <a:pt x="52" y="21"/>
                        <a:pt x="51" y="21"/>
                      </a:cubicBezTo>
                      <a:cubicBezTo>
                        <a:pt x="42" y="21"/>
                        <a:pt x="42" y="21"/>
                        <a:pt x="42" y="21"/>
                      </a:cubicBezTo>
                      <a:cubicBezTo>
                        <a:pt x="41" y="21"/>
                        <a:pt x="40" y="20"/>
                        <a:pt x="40" y="19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9" y="10"/>
                        <a:pt x="39" y="9"/>
                        <a:pt x="39" y="9"/>
                      </a:cubicBezTo>
                      <a:close/>
                      <a:moveTo>
                        <a:pt x="39" y="42"/>
                      </a:moveTo>
                      <a:cubicBezTo>
                        <a:pt x="40" y="50"/>
                        <a:pt x="40" y="50"/>
                        <a:pt x="40" y="50"/>
                      </a:cubicBezTo>
                      <a:cubicBezTo>
                        <a:pt x="40" y="51"/>
                        <a:pt x="40" y="51"/>
                        <a:pt x="40" y="52"/>
                      </a:cubicBezTo>
                      <a:cubicBezTo>
                        <a:pt x="40" y="52"/>
                        <a:pt x="39" y="52"/>
                        <a:pt x="39" y="52"/>
                      </a:cubicBezTo>
                      <a:cubicBezTo>
                        <a:pt x="31" y="52"/>
                        <a:pt x="31" y="52"/>
                        <a:pt x="31" y="52"/>
                      </a:cubicBezTo>
                      <a:cubicBezTo>
                        <a:pt x="30" y="52"/>
                        <a:pt x="29" y="51"/>
                        <a:pt x="28" y="50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8" y="41"/>
                        <a:pt x="28" y="41"/>
                        <a:pt x="28" y="41"/>
                      </a:cubicBezTo>
                      <a:cubicBezTo>
                        <a:pt x="28" y="40"/>
                        <a:pt x="29" y="40"/>
                        <a:pt x="29" y="40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8" y="40"/>
                        <a:pt x="39" y="41"/>
                        <a:pt x="39" y="42"/>
                      </a:cubicBezTo>
                      <a:close/>
                      <a:moveTo>
                        <a:pt x="37" y="27"/>
                      </a:move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8" y="35"/>
                        <a:pt x="38" y="36"/>
                        <a:pt x="38" y="36"/>
                      </a:cubicBezTo>
                      <a:cubicBezTo>
                        <a:pt x="38" y="36"/>
                        <a:pt x="37" y="36"/>
                        <a:pt x="37" y="36"/>
                      </a:cubicBezTo>
                      <a:cubicBezTo>
                        <a:pt x="29" y="36"/>
                        <a:pt x="29" y="36"/>
                        <a:pt x="29" y="36"/>
                      </a:cubicBezTo>
                      <a:cubicBezTo>
                        <a:pt x="28" y="36"/>
                        <a:pt x="27" y="35"/>
                        <a:pt x="27" y="34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6" y="26"/>
                        <a:pt x="26" y="25"/>
                        <a:pt x="26" y="25"/>
                      </a:cubicBezTo>
                      <a:cubicBezTo>
                        <a:pt x="27" y="25"/>
                        <a:pt x="27" y="24"/>
                        <a:pt x="28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4"/>
                        <a:pt x="37" y="25"/>
                        <a:pt x="37" y="27"/>
                      </a:cubicBezTo>
                      <a:close/>
                      <a:moveTo>
                        <a:pt x="25" y="9"/>
                      </a:moveTo>
                      <a:cubicBezTo>
                        <a:pt x="25" y="9"/>
                        <a:pt x="26" y="8"/>
                        <a:pt x="26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4" y="8"/>
                        <a:pt x="35" y="9"/>
                        <a:pt x="35" y="11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20"/>
                        <a:pt x="36" y="20"/>
                      </a:cubicBezTo>
                      <a:cubicBezTo>
                        <a:pt x="36" y="21"/>
                        <a:pt x="35" y="21"/>
                        <a:pt x="35" y="21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7" y="21"/>
                        <a:pt x="25" y="20"/>
                        <a:pt x="25" y="19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ubicBezTo>
                        <a:pt x="24" y="10"/>
                        <a:pt x="25" y="9"/>
                        <a:pt x="25" y="9"/>
                      </a:cubicBezTo>
                      <a:close/>
                      <a:moveTo>
                        <a:pt x="25" y="50"/>
                      </a:moveTo>
                      <a:cubicBezTo>
                        <a:pt x="25" y="51"/>
                        <a:pt x="25" y="51"/>
                        <a:pt x="24" y="52"/>
                      </a:cubicBezTo>
                      <a:cubicBezTo>
                        <a:pt x="24" y="52"/>
                        <a:pt x="24" y="52"/>
                        <a:pt x="23" y="52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3" y="52"/>
                        <a:pt x="12" y="51"/>
                        <a:pt x="11" y="50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40"/>
                        <a:pt x="12" y="40"/>
                        <a:pt x="13" y="40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3" y="40"/>
                        <a:pt x="24" y="41"/>
                        <a:pt x="24" y="42"/>
                      </a:cubicBezTo>
                      <a:lnTo>
                        <a:pt x="25" y="50"/>
                      </a:lnTo>
                      <a:close/>
                      <a:moveTo>
                        <a:pt x="23" y="35"/>
                      </a:moveTo>
                      <a:cubicBezTo>
                        <a:pt x="23" y="35"/>
                        <a:pt x="23" y="36"/>
                        <a:pt x="23" y="36"/>
                      </a:cubicBezTo>
                      <a:cubicBezTo>
                        <a:pt x="23" y="36"/>
                        <a:pt x="22" y="36"/>
                        <a:pt x="22" y="36"/>
                      </a:cubicBezTo>
                      <a:cubicBezTo>
                        <a:pt x="13" y="36"/>
                        <a:pt x="13" y="36"/>
                        <a:pt x="13" y="36"/>
                      </a:cubicBezTo>
                      <a:cubicBezTo>
                        <a:pt x="11" y="36"/>
                        <a:pt x="10" y="35"/>
                        <a:pt x="10" y="34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0" y="26"/>
                        <a:pt x="10" y="25"/>
                        <a:pt x="10" y="25"/>
                      </a:cubicBezTo>
                      <a:cubicBezTo>
                        <a:pt x="10" y="25"/>
                        <a:pt x="11" y="24"/>
                        <a:pt x="11" y="24"/>
                      </a:cubicBezTo>
                      <a:cubicBezTo>
                        <a:pt x="20" y="24"/>
                        <a:pt x="20" y="24"/>
                        <a:pt x="20" y="24"/>
                      </a:cubicBezTo>
                      <a:cubicBezTo>
                        <a:pt x="21" y="24"/>
                        <a:pt x="22" y="25"/>
                        <a:pt x="22" y="27"/>
                      </a:cubicBezTo>
                      <a:lnTo>
                        <a:pt x="23" y="35"/>
                      </a:lnTo>
                      <a:close/>
                      <a:moveTo>
                        <a:pt x="9" y="9"/>
                      </a:moveTo>
                      <a:cubicBezTo>
                        <a:pt x="9" y="9"/>
                        <a:pt x="10" y="8"/>
                        <a:pt x="10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20" y="8"/>
                        <a:pt x="21" y="9"/>
                        <a:pt x="21" y="11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19"/>
                        <a:pt x="22" y="20"/>
                        <a:pt x="21" y="20"/>
                      </a:cubicBezTo>
                      <a:cubicBezTo>
                        <a:pt x="21" y="21"/>
                        <a:pt x="21" y="21"/>
                        <a:pt x="20" y="21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10" y="21"/>
                        <a:pt x="9" y="20"/>
                        <a:pt x="9" y="19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9" y="9"/>
                        <a:pt x="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 11"/>
                <p:cNvSpPr>
                  <a:spLocks noEditPoints="1"/>
                </p:cNvSpPr>
                <p:nvPr/>
              </p:nvSpPr>
              <p:spPr bwMode="auto">
                <a:xfrm>
                  <a:off x="1148" y="635"/>
                  <a:ext cx="496" cy="139"/>
                </a:xfrm>
                <a:custGeom>
                  <a:avLst/>
                  <a:gdLst>
                    <a:gd name="T0" fmla="*/ 7 w 209"/>
                    <a:gd name="T1" fmla="*/ 0 h 58"/>
                    <a:gd name="T2" fmla="*/ 122 w 209"/>
                    <a:gd name="T3" fmla="*/ 18 h 58"/>
                    <a:gd name="T4" fmla="*/ 107 w 209"/>
                    <a:gd name="T5" fmla="*/ 24 h 58"/>
                    <a:gd name="T6" fmla="*/ 121 w 209"/>
                    <a:gd name="T7" fmla="*/ 34 h 58"/>
                    <a:gd name="T8" fmla="*/ 24 w 209"/>
                    <a:gd name="T9" fmla="*/ 50 h 58"/>
                    <a:gd name="T10" fmla="*/ 25 w 209"/>
                    <a:gd name="T11" fmla="*/ 38 h 58"/>
                    <a:gd name="T12" fmla="*/ 14 w 209"/>
                    <a:gd name="T13" fmla="*/ 34 h 58"/>
                    <a:gd name="T14" fmla="*/ 27 w 209"/>
                    <a:gd name="T15" fmla="*/ 23 h 58"/>
                    <a:gd name="T16" fmla="*/ 14 w 209"/>
                    <a:gd name="T17" fmla="*/ 18 h 58"/>
                    <a:gd name="T18" fmla="*/ 29 w 209"/>
                    <a:gd name="T19" fmla="*/ 8 h 58"/>
                    <a:gd name="T20" fmla="*/ 30 w 209"/>
                    <a:gd name="T21" fmla="*/ 48 h 58"/>
                    <a:gd name="T22" fmla="*/ 46 w 209"/>
                    <a:gd name="T23" fmla="*/ 48 h 58"/>
                    <a:gd name="T24" fmla="*/ 31 w 209"/>
                    <a:gd name="T25" fmla="*/ 24 h 58"/>
                    <a:gd name="T26" fmla="*/ 47 w 209"/>
                    <a:gd name="T27" fmla="*/ 16 h 58"/>
                    <a:gd name="T28" fmla="*/ 35 w 209"/>
                    <a:gd name="T29" fmla="*/ 6 h 58"/>
                    <a:gd name="T30" fmla="*/ 63 w 209"/>
                    <a:gd name="T31" fmla="*/ 50 h 58"/>
                    <a:gd name="T32" fmla="*/ 64 w 209"/>
                    <a:gd name="T33" fmla="*/ 38 h 58"/>
                    <a:gd name="T34" fmla="*/ 52 w 209"/>
                    <a:gd name="T35" fmla="*/ 34 h 58"/>
                    <a:gd name="T36" fmla="*/ 66 w 209"/>
                    <a:gd name="T37" fmla="*/ 23 h 58"/>
                    <a:gd name="T38" fmla="*/ 52 w 209"/>
                    <a:gd name="T39" fmla="*/ 18 h 58"/>
                    <a:gd name="T40" fmla="*/ 67 w 209"/>
                    <a:gd name="T41" fmla="*/ 8 h 58"/>
                    <a:gd name="T42" fmla="*/ 69 w 209"/>
                    <a:gd name="T43" fmla="*/ 48 h 58"/>
                    <a:gd name="T44" fmla="*/ 84 w 209"/>
                    <a:gd name="T45" fmla="*/ 48 h 58"/>
                    <a:gd name="T46" fmla="*/ 70 w 209"/>
                    <a:gd name="T47" fmla="*/ 24 h 58"/>
                    <a:gd name="T48" fmla="*/ 85 w 209"/>
                    <a:gd name="T49" fmla="*/ 16 h 58"/>
                    <a:gd name="T50" fmla="*/ 72 w 209"/>
                    <a:gd name="T51" fmla="*/ 6 h 58"/>
                    <a:gd name="T52" fmla="*/ 101 w 209"/>
                    <a:gd name="T53" fmla="*/ 50 h 58"/>
                    <a:gd name="T54" fmla="*/ 101 w 209"/>
                    <a:gd name="T55" fmla="*/ 38 h 58"/>
                    <a:gd name="T56" fmla="*/ 90 w 209"/>
                    <a:gd name="T57" fmla="*/ 34 h 58"/>
                    <a:gd name="T58" fmla="*/ 103 w 209"/>
                    <a:gd name="T59" fmla="*/ 23 h 58"/>
                    <a:gd name="T60" fmla="*/ 89 w 209"/>
                    <a:gd name="T61" fmla="*/ 18 h 58"/>
                    <a:gd name="T62" fmla="*/ 104 w 209"/>
                    <a:gd name="T63" fmla="*/ 8 h 58"/>
                    <a:gd name="T64" fmla="*/ 107 w 209"/>
                    <a:gd name="T65" fmla="*/ 48 h 58"/>
                    <a:gd name="T66" fmla="*/ 122 w 209"/>
                    <a:gd name="T67" fmla="*/ 50 h 58"/>
                    <a:gd name="T68" fmla="*/ 141 w 209"/>
                    <a:gd name="T69" fmla="*/ 17 h 58"/>
                    <a:gd name="T70" fmla="*/ 126 w 209"/>
                    <a:gd name="T71" fmla="*/ 24 h 58"/>
                    <a:gd name="T72" fmla="*/ 141 w 209"/>
                    <a:gd name="T73" fmla="*/ 34 h 58"/>
                    <a:gd name="T74" fmla="*/ 140 w 209"/>
                    <a:gd name="T75" fmla="*/ 50 h 58"/>
                    <a:gd name="T76" fmla="*/ 140 w 209"/>
                    <a:gd name="T77" fmla="*/ 38 h 58"/>
                    <a:gd name="T78" fmla="*/ 146 w 209"/>
                    <a:gd name="T79" fmla="*/ 6 h 58"/>
                    <a:gd name="T80" fmla="*/ 147 w 209"/>
                    <a:gd name="T81" fmla="*/ 19 h 58"/>
                    <a:gd name="T82" fmla="*/ 158 w 209"/>
                    <a:gd name="T83" fmla="*/ 22 h 58"/>
                    <a:gd name="T84" fmla="*/ 145 w 209"/>
                    <a:gd name="T85" fmla="*/ 32 h 58"/>
                    <a:gd name="T86" fmla="*/ 145 w 209"/>
                    <a:gd name="T87" fmla="*/ 40 h 58"/>
                    <a:gd name="T88" fmla="*/ 161 w 209"/>
                    <a:gd name="T89" fmla="*/ 50 h 58"/>
                    <a:gd name="T90" fmla="*/ 178 w 209"/>
                    <a:gd name="T91" fmla="*/ 17 h 58"/>
                    <a:gd name="T92" fmla="*/ 164 w 209"/>
                    <a:gd name="T93" fmla="*/ 24 h 58"/>
                    <a:gd name="T94" fmla="*/ 179 w 209"/>
                    <a:gd name="T95" fmla="*/ 34 h 58"/>
                    <a:gd name="T96" fmla="*/ 178 w 209"/>
                    <a:gd name="T97" fmla="*/ 50 h 58"/>
                    <a:gd name="T98" fmla="*/ 177 w 209"/>
                    <a:gd name="T99" fmla="*/ 38 h 58"/>
                    <a:gd name="T100" fmla="*/ 183 w 209"/>
                    <a:gd name="T101" fmla="*/ 6 h 58"/>
                    <a:gd name="T102" fmla="*/ 184 w 209"/>
                    <a:gd name="T103" fmla="*/ 19 h 58"/>
                    <a:gd name="T104" fmla="*/ 195 w 209"/>
                    <a:gd name="T105" fmla="*/ 22 h 58"/>
                    <a:gd name="T106" fmla="*/ 183 w 209"/>
                    <a:gd name="T107" fmla="*/ 32 h 58"/>
                    <a:gd name="T108" fmla="*/ 183 w 209"/>
                    <a:gd name="T109" fmla="*/ 40 h 58"/>
                    <a:gd name="T110" fmla="*/ 199 w 209"/>
                    <a:gd name="T111" fmla="*/ 5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09" h="58">
                      <a:moveTo>
                        <a:pt x="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209" y="58"/>
                        <a:pt x="209" y="58"/>
                        <a:pt x="209" y="58"/>
                      </a:cubicBezTo>
                      <a:cubicBezTo>
                        <a:pt x="204" y="0"/>
                        <a:pt x="204" y="0"/>
                        <a:pt x="204" y="0"/>
                      </a:cubicBezTo>
                      <a:lnTo>
                        <a:pt x="7" y="0"/>
                      </a:lnTo>
                      <a:close/>
                      <a:moveTo>
                        <a:pt x="107" y="8"/>
                      </a:moveTo>
                      <a:cubicBezTo>
                        <a:pt x="107" y="7"/>
                        <a:pt x="108" y="6"/>
                        <a:pt x="109" y="6"/>
                      </a:cubicBezTo>
                      <a:cubicBezTo>
                        <a:pt x="120" y="6"/>
                        <a:pt x="120" y="6"/>
                        <a:pt x="120" y="6"/>
                      </a:cubicBezTo>
                      <a:cubicBezTo>
                        <a:pt x="121" y="6"/>
                        <a:pt x="122" y="7"/>
                        <a:pt x="122" y="9"/>
                      </a:cubicBezTo>
                      <a:cubicBezTo>
                        <a:pt x="122" y="17"/>
                        <a:pt x="122" y="17"/>
                        <a:pt x="122" y="17"/>
                      </a:cubicBezTo>
                      <a:cubicBezTo>
                        <a:pt x="122" y="17"/>
                        <a:pt x="122" y="18"/>
                        <a:pt x="122" y="18"/>
                      </a:cubicBezTo>
                      <a:cubicBezTo>
                        <a:pt x="121" y="18"/>
                        <a:pt x="121" y="19"/>
                        <a:pt x="120" y="19"/>
                      </a:cubicBezTo>
                      <a:cubicBezTo>
                        <a:pt x="109" y="19"/>
                        <a:pt x="109" y="19"/>
                        <a:pt x="109" y="19"/>
                      </a:cubicBezTo>
                      <a:cubicBezTo>
                        <a:pt x="109" y="19"/>
                        <a:pt x="108" y="18"/>
                        <a:pt x="108" y="18"/>
                      </a:cubicBezTo>
                      <a:cubicBezTo>
                        <a:pt x="107" y="18"/>
                        <a:pt x="107" y="17"/>
                        <a:pt x="107" y="16"/>
                      </a:cubicBezTo>
                      <a:lnTo>
                        <a:pt x="107" y="8"/>
                      </a:lnTo>
                      <a:close/>
                      <a:moveTo>
                        <a:pt x="107" y="24"/>
                      </a:moveTo>
                      <a:cubicBezTo>
                        <a:pt x="107" y="23"/>
                        <a:pt x="108" y="22"/>
                        <a:pt x="109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22" y="22"/>
                        <a:pt x="122" y="23"/>
                        <a:pt x="122" y="24"/>
                      </a:cubicBezTo>
                      <a:cubicBezTo>
                        <a:pt x="123" y="32"/>
                        <a:pt x="123" y="32"/>
                        <a:pt x="123" y="32"/>
                      </a:cubicBezTo>
                      <a:cubicBezTo>
                        <a:pt x="123" y="33"/>
                        <a:pt x="122" y="33"/>
                        <a:pt x="122" y="34"/>
                      </a:cubicBezTo>
                      <a:cubicBezTo>
                        <a:pt x="122" y="34"/>
                        <a:pt x="121" y="34"/>
                        <a:pt x="121" y="34"/>
                      </a:cubicBezTo>
                      <a:cubicBezTo>
                        <a:pt x="109" y="34"/>
                        <a:pt x="109" y="34"/>
                        <a:pt x="109" y="34"/>
                      </a:cubicBezTo>
                      <a:cubicBezTo>
                        <a:pt x="109" y="34"/>
                        <a:pt x="108" y="34"/>
                        <a:pt x="108" y="34"/>
                      </a:cubicBezTo>
                      <a:cubicBezTo>
                        <a:pt x="107" y="33"/>
                        <a:pt x="107" y="33"/>
                        <a:pt x="107" y="32"/>
                      </a:cubicBezTo>
                      <a:lnTo>
                        <a:pt x="107" y="24"/>
                      </a:lnTo>
                      <a:close/>
                      <a:moveTo>
                        <a:pt x="26" y="48"/>
                      </a:moveTo>
                      <a:cubicBezTo>
                        <a:pt x="26" y="49"/>
                        <a:pt x="25" y="50"/>
                        <a:pt x="24" y="50"/>
                      </a:cubicBezTo>
                      <a:cubicBezTo>
                        <a:pt x="13" y="50"/>
                        <a:pt x="13" y="50"/>
                        <a:pt x="13" y="50"/>
                      </a:cubicBezTo>
                      <a:cubicBezTo>
                        <a:pt x="12" y="50"/>
                        <a:pt x="12" y="50"/>
                        <a:pt x="11" y="50"/>
                      </a:cubicBezTo>
                      <a:cubicBezTo>
                        <a:pt x="11" y="49"/>
                        <a:pt x="11" y="49"/>
                        <a:pt x="11" y="48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12" y="39"/>
                        <a:pt x="13" y="38"/>
                        <a:pt x="14" y="38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8"/>
                        <a:pt x="26" y="38"/>
                        <a:pt x="26" y="38"/>
                      </a:cubicBezTo>
                      <a:cubicBezTo>
                        <a:pt x="27" y="39"/>
                        <a:pt x="27" y="39"/>
                        <a:pt x="27" y="40"/>
                      </a:cubicBezTo>
                      <a:lnTo>
                        <a:pt x="26" y="48"/>
                      </a:lnTo>
                      <a:close/>
                      <a:moveTo>
                        <a:pt x="27" y="32"/>
                      </a:moveTo>
                      <a:cubicBezTo>
                        <a:pt x="27" y="33"/>
                        <a:pt x="26" y="34"/>
                        <a:pt x="25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12" y="33"/>
                        <a:pt x="12" y="33"/>
                        <a:pt x="12" y="32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3" y="23"/>
                        <a:pt x="14" y="22"/>
                        <a:pt x="15" y="22"/>
                      </a:cubicBezTo>
                      <a:cubicBezTo>
                        <a:pt x="26" y="22"/>
                        <a:pt x="26" y="22"/>
                        <a:pt x="26" y="22"/>
                      </a:cubicBezTo>
                      <a:cubicBezTo>
                        <a:pt x="26" y="22"/>
                        <a:pt x="27" y="22"/>
                        <a:pt x="27" y="23"/>
                      </a:cubicBezTo>
                      <a:cubicBezTo>
                        <a:pt x="28" y="23"/>
                        <a:pt x="28" y="23"/>
                        <a:pt x="28" y="24"/>
                      </a:cubicBezTo>
                      <a:lnTo>
                        <a:pt x="27" y="32"/>
                      </a:lnTo>
                      <a:close/>
                      <a:moveTo>
                        <a:pt x="28" y="16"/>
                      </a:moveTo>
                      <a:cubicBezTo>
                        <a:pt x="28" y="18"/>
                        <a:pt x="27" y="19"/>
                        <a:pt x="26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19"/>
                        <a:pt x="14" y="18"/>
                        <a:pt x="14" y="18"/>
                      </a:cubicBezTo>
                      <a:cubicBezTo>
                        <a:pt x="14" y="18"/>
                        <a:pt x="13" y="17"/>
                        <a:pt x="13" y="17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7"/>
                        <a:pt x="15" y="6"/>
                        <a:pt x="16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6"/>
                        <a:pt x="28" y="7"/>
                        <a:pt x="28" y="7"/>
                      </a:cubicBezTo>
                      <a:cubicBezTo>
                        <a:pt x="29" y="7"/>
                        <a:pt x="29" y="8"/>
                        <a:pt x="29" y="8"/>
                      </a:cubicBezTo>
                      <a:lnTo>
                        <a:pt x="28" y="16"/>
                      </a:lnTo>
                      <a:close/>
                      <a:moveTo>
                        <a:pt x="46" y="48"/>
                      </a:moveTo>
                      <a:cubicBezTo>
                        <a:pt x="46" y="49"/>
                        <a:pt x="45" y="50"/>
                        <a:pt x="44" y="50"/>
                      </a:cubicBezTo>
                      <a:cubicBezTo>
                        <a:pt x="32" y="50"/>
                        <a:pt x="32" y="50"/>
                        <a:pt x="32" y="50"/>
                      </a:cubicBezTo>
                      <a:cubicBezTo>
                        <a:pt x="31" y="50"/>
                        <a:pt x="31" y="50"/>
                        <a:pt x="30" y="50"/>
                      </a:cubicBezTo>
                      <a:cubicBezTo>
                        <a:pt x="30" y="49"/>
                        <a:pt x="30" y="49"/>
                        <a:pt x="30" y="48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30" y="39"/>
                        <a:pt x="31" y="38"/>
                        <a:pt x="33" y="38"/>
                      </a:cubicBezTo>
                      <a:cubicBezTo>
                        <a:pt x="45" y="38"/>
                        <a:pt x="45" y="38"/>
                        <a:pt x="45" y="38"/>
                      </a:cubicBezTo>
                      <a:cubicBezTo>
                        <a:pt x="45" y="38"/>
                        <a:pt x="46" y="38"/>
                        <a:pt x="46" y="38"/>
                      </a:cubicBezTo>
                      <a:cubicBezTo>
                        <a:pt x="46" y="39"/>
                        <a:pt x="46" y="39"/>
                        <a:pt x="46" y="40"/>
                      </a:cubicBezTo>
                      <a:lnTo>
                        <a:pt x="46" y="48"/>
                      </a:lnTo>
                      <a:close/>
                      <a:moveTo>
                        <a:pt x="47" y="32"/>
                      </a:moveTo>
                      <a:cubicBezTo>
                        <a:pt x="47" y="33"/>
                        <a:pt x="46" y="34"/>
                        <a:pt x="45" y="34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2" y="34"/>
                        <a:pt x="32" y="34"/>
                        <a:pt x="31" y="34"/>
                      </a:cubicBezTo>
                      <a:cubicBezTo>
                        <a:pt x="31" y="33"/>
                        <a:pt x="31" y="33"/>
                        <a:pt x="31" y="32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1" y="23"/>
                        <a:pt x="32" y="22"/>
                        <a:pt x="34" y="22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6" y="22"/>
                        <a:pt x="46" y="22"/>
                        <a:pt x="47" y="23"/>
                      </a:cubicBezTo>
                      <a:cubicBezTo>
                        <a:pt x="47" y="23"/>
                        <a:pt x="47" y="24"/>
                        <a:pt x="47" y="24"/>
                      </a:cubicBezTo>
                      <a:lnTo>
                        <a:pt x="47" y="32"/>
                      </a:lnTo>
                      <a:close/>
                      <a:moveTo>
                        <a:pt x="47" y="16"/>
                      </a:moveTo>
                      <a:cubicBezTo>
                        <a:pt x="47" y="18"/>
                        <a:pt x="46" y="19"/>
                        <a:pt x="45" y="19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3" y="19"/>
                        <a:pt x="33" y="18"/>
                        <a:pt x="32" y="18"/>
                      </a:cubicBezTo>
                      <a:cubicBezTo>
                        <a:pt x="32" y="18"/>
                        <a:pt x="32" y="17"/>
                        <a:pt x="32" y="17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7"/>
                        <a:pt x="33" y="6"/>
                        <a:pt x="35" y="6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6" y="6"/>
                        <a:pt x="47" y="7"/>
                        <a:pt x="47" y="7"/>
                      </a:cubicBezTo>
                      <a:cubicBezTo>
                        <a:pt x="48" y="7"/>
                        <a:pt x="48" y="8"/>
                        <a:pt x="48" y="8"/>
                      </a:cubicBezTo>
                      <a:lnTo>
                        <a:pt x="47" y="16"/>
                      </a:lnTo>
                      <a:close/>
                      <a:moveTo>
                        <a:pt x="65" y="48"/>
                      </a:moveTo>
                      <a:cubicBezTo>
                        <a:pt x="65" y="49"/>
                        <a:pt x="64" y="50"/>
                        <a:pt x="63" y="50"/>
                      </a:cubicBezTo>
                      <a:cubicBezTo>
                        <a:pt x="51" y="50"/>
                        <a:pt x="51" y="50"/>
                        <a:pt x="51" y="50"/>
                      </a:cubicBezTo>
                      <a:cubicBezTo>
                        <a:pt x="51" y="50"/>
                        <a:pt x="50" y="50"/>
                        <a:pt x="50" y="50"/>
                      </a:cubicBezTo>
                      <a:cubicBezTo>
                        <a:pt x="50" y="49"/>
                        <a:pt x="50" y="49"/>
                        <a:pt x="50" y="48"/>
                      </a:cubicBezTo>
                      <a:cubicBezTo>
                        <a:pt x="50" y="40"/>
                        <a:pt x="50" y="40"/>
                        <a:pt x="50" y="40"/>
                      </a:cubicBezTo>
                      <a:cubicBezTo>
                        <a:pt x="50" y="39"/>
                        <a:pt x="51" y="38"/>
                        <a:pt x="52" y="38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4" y="38"/>
                        <a:pt x="65" y="38"/>
                        <a:pt x="65" y="38"/>
                      </a:cubicBezTo>
                      <a:cubicBezTo>
                        <a:pt x="65" y="39"/>
                        <a:pt x="66" y="39"/>
                        <a:pt x="66" y="40"/>
                      </a:cubicBezTo>
                      <a:lnTo>
                        <a:pt x="65" y="48"/>
                      </a:lnTo>
                      <a:close/>
                      <a:moveTo>
                        <a:pt x="66" y="32"/>
                      </a:moveTo>
                      <a:cubicBezTo>
                        <a:pt x="66" y="33"/>
                        <a:pt x="65" y="34"/>
                        <a:pt x="64" y="34"/>
                      </a:cubicBezTo>
                      <a:cubicBezTo>
                        <a:pt x="52" y="34"/>
                        <a:pt x="52" y="34"/>
                        <a:pt x="52" y="34"/>
                      </a:cubicBezTo>
                      <a:cubicBezTo>
                        <a:pt x="52" y="34"/>
                        <a:pt x="51" y="34"/>
                        <a:pt x="51" y="34"/>
                      </a:cubicBezTo>
                      <a:cubicBezTo>
                        <a:pt x="50" y="33"/>
                        <a:pt x="50" y="33"/>
                        <a:pt x="50" y="32"/>
                      </a:cubicBezTo>
                      <a:cubicBezTo>
                        <a:pt x="51" y="24"/>
                        <a:pt x="51" y="24"/>
                        <a:pt x="51" y="24"/>
                      </a:cubicBezTo>
                      <a:cubicBezTo>
                        <a:pt x="51" y="23"/>
                        <a:pt x="52" y="22"/>
                        <a:pt x="5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5" y="22"/>
                        <a:pt x="65" y="22"/>
                        <a:pt x="66" y="23"/>
                      </a:cubicBezTo>
                      <a:cubicBezTo>
                        <a:pt x="66" y="23"/>
                        <a:pt x="66" y="24"/>
                        <a:pt x="66" y="24"/>
                      </a:cubicBezTo>
                      <a:lnTo>
                        <a:pt x="66" y="32"/>
                      </a:lnTo>
                      <a:close/>
                      <a:moveTo>
                        <a:pt x="66" y="16"/>
                      </a:moveTo>
                      <a:cubicBezTo>
                        <a:pt x="66" y="18"/>
                        <a:pt x="65" y="19"/>
                        <a:pt x="64" y="19"/>
                      </a:cubicBezTo>
                      <a:cubicBezTo>
                        <a:pt x="53" y="19"/>
                        <a:pt x="53" y="19"/>
                        <a:pt x="53" y="19"/>
                      </a:cubicBezTo>
                      <a:cubicBezTo>
                        <a:pt x="52" y="19"/>
                        <a:pt x="52" y="18"/>
                        <a:pt x="52" y="18"/>
                      </a:cubicBezTo>
                      <a:cubicBezTo>
                        <a:pt x="51" y="18"/>
                        <a:pt x="51" y="17"/>
                        <a:pt x="51" y="17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7"/>
                        <a:pt x="52" y="6"/>
                        <a:pt x="54" y="6"/>
                      </a:cubicBezTo>
                      <a:cubicBezTo>
                        <a:pt x="65" y="6"/>
                        <a:pt x="65" y="6"/>
                        <a:pt x="65" y="6"/>
                      </a:cubicBezTo>
                      <a:cubicBezTo>
                        <a:pt x="65" y="6"/>
                        <a:pt x="66" y="7"/>
                        <a:pt x="66" y="7"/>
                      </a:cubicBezTo>
                      <a:cubicBezTo>
                        <a:pt x="66" y="7"/>
                        <a:pt x="67" y="8"/>
                        <a:pt x="67" y="8"/>
                      </a:cubicBezTo>
                      <a:lnTo>
                        <a:pt x="66" y="16"/>
                      </a:lnTo>
                      <a:close/>
                      <a:moveTo>
                        <a:pt x="84" y="48"/>
                      </a:moveTo>
                      <a:cubicBezTo>
                        <a:pt x="84" y="49"/>
                        <a:pt x="84" y="50"/>
                        <a:pt x="82" y="50"/>
                      </a:cubicBezTo>
                      <a:cubicBezTo>
                        <a:pt x="71" y="50"/>
                        <a:pt x="71" y="50"/>
                        <a:pt x="71" y="50"/>
                      </a:cubicBezTo>
                      <a:cubicBezTo>
                        <a:pt x="70" y="50"/>
                        <a:pt x="70" y="50"/>
                        <a:pt x="69" y="50"/>
                      </a:cubicBezTo>
                      <a:cubicBezTo>
                        <a:pt x="69" y="49"/>
                        <a:pt x="69" y="49"/>
                        <a:pt x="69" y="48"/>
                      </a:cubicBezTo>
                      <a:cubicBezTo>
                        <a:pt x="69" y="40"/>
                        <a:pt x="69" y="40"/>
                        <a:pt x="69" y="40"/>
                      </a:cubicBezTo>
                      <a:cubicBezTo>
                        <a:pt x="69" y="39"/>
                        <a:pt x="70" y="38"/>
                        <a:pt x="71" y="38"/>
                      </a:cubicBezTo>
                      <a:cubicBezTo>
                        <a:pt x="83" y="38"/>
                        <a:pt x="83" y="38"/>
                        <a:pt x="83" y="38"/>
                      </a:cubicBezTo>
                      <a:cubicBezTo>
                        <a:pt x="83" y="38"/>
                        <a:pt x="84" y="38"/>
                        <a:pt x="84" y="38"/>
                      </a:cubicBezTo>
                      <a:cubicBezTo>
                        <a:pt x="84" y="39"/>
                        <a:pt x="85" y="39"/>
                        <a:pt x="85" y="40"/>
                      </a:cubicBezTo>
                      <a:lnTo>
                        <a:pt x="84" y="48"/>
                      </a:lnTo>
                      <a:close/>
                      <a:moveTo>
                        <a:pt x="85" y="32"/>
                      </a:moveTo>
                      <a:cubicBezTo>
                        <a:pt x="85" y="33"/>
                        <a:pt x="84" y="34"/>
                        <a:pt x="83" y="34"/>
                      </a:cubicBezTo>
                      <a:cubicBezTo>
                        <a:pt x="71" y="34"/>
                        <a:pt x="71" y="34"/>
                        <a:pt x="71" y="34"/>
                      </a:cubicBezTo>
                      <a:cubicBezTo>
                        <a:pt x="71" y="34"/>
                        <a:pt x="70" y="34"/>
                        <a:pt x="70" y="34"/>
                      </a:cubicBezTo>
                      <a:cubicBezTo>
                        <a:pt x="70" y="33"/>
                        <a:pt x="69" y="33"/>
                        <a:pt x="69" y="32"/>
                      </a:cubicBezTo>
                      <a:cubicBezTo>
                        <a:pt x="70" y="24"/>
                        <a:pt x="70" y="24"/>
                        <a:pt x="70" y="24"/>
                      </a:cubicBezTo>
                      <a:cubicBezTo>
                        <a:pt x="70" y="23"/>
                        <a:pt x="71" y="22"/>
                        <a:pt x="72" y="22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4" y="22"/>
                        <a:pt x="84" y="22"/>
                        <a:pt x="84" y="23"/>
                      </a:cubicBezTo>
                      <a:cubicBezTo>
                        <a:pt x="85" y="23"/>
                        <a:pt x="85" y="24"/>
                        <a:pt x="85" y="24"/>
                      </a:cubicBezTo>
                      <a:lnTo>
                        <a:pt x="85" y="32"/>
                      </a:lnTo>
                      <a:close/>
                      <a:moveTo>
                        <a:pt x="85" y="16"/>
                      </a:moveTo>
                      <a:cubicBezTo>
                        <a:pt x="85" y="18"/>
                        <a:pt x="84" y="19"/>
                        <a:pt x="83" y="19"/>
                      </a:cubicBezTo>
                      <a:cubicBezTo>
                        <a:pt x="72" y="19"/>
                        <a:pt x="72" y="19"/>
                        <a:pt x="72" y="19"/>
                      </a:cubicBezTo>
                      <a:cubicBezTo>
                        <a:pt x="71" y="19"/>
                        <a:pt x="71" y="18"/>
                        <a:pt x="70" y="18"/>
                      </a:cubicBezTo>
                      <a:cubicBezTo>
                        <a:pt x="70" y="18"/>
                        <a:pt x="70" y="17"/>
                        <a:pt x="70" y="17"/>
                      </a:cubicBezTo>
                      <a:cubicBezTo>
                        <a:pt x="70" y="9"/>
                        <a:pt x="70" y="9"/>
                        <a:pt x="70" y="9"/>
                      </a:cubicBezTo>
                      <a:cubicBezTo>
                        <a:pt x="70" y="7"/>
                        <a:pt x="71" y="6"/>
                        <a:pt x="72" y="6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4" y="6"/>
                        <a:pt x="84" y="7"/>
                        <a:pt x="85" y="7"/>
                      </a:cubicBezTo>
                      <a:cubicBezTo>
                        <a:pt x="85" y="7"/>
                        <a:pt x="85" y="8"/>
                        <a:pt x="85" y="8"/>
                      </a:cubicBezTo>
                      <a:lnTo>
                        <a:pt x="85" y="16"/>
                      </a:lnTo>
                      <a:close/>
                      <a:moveTo>
                        <a:pt x="103" y="48"/>
                      </a:moveTo>
                      <a:cubicBezTo>
                        <a:pt x="103" y="49"/>
                        <a:pt x="103" y="50"/>
                        <a:pt x="101" y="50"/>
                      </a:cubicBezTo>
                      <a:cubicBezTo>
                        <a:pt x="90" y="50"/>
                        <a:pt x="90" y="50"/>
                        <a:pt x="90" y="50"/>
                      </a:cubicBezTo>
                      <a:cubicBezTo>
                        <a:pt x="90" y="50"/>
                        <a:pt x="89" y="50"/>
                        <a:pt x="89" y="50"/>
                      </a:cubicBezTo>
                      <a:cubicBezTo>
                        <a:pt x="88" y="49"/>
                        <a:pt x="88" y="49"/>
                        <a:pt x="88" y="48"/>
                      </a:cubicBezTo>
                      <a:cubicBezTo>
                        <a:pt x="88" y="40"/>
                        <a:pt x="88" y="40"/>
                        <a:pt x="88" y="40"/>
                      </a:cubicBezTo>
                      <a:cubicBezTo>
                        <a:pt x="88" y="39"/>
                        <a:pt x="89" y="38"/>
                        <a:pt x="90" y="38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02" y="38"/>
                        <a:pt x="103" y="38"/>
                        <a:pt x="103" y="38"/>
                      </a:cubicBezTo>
                      <a:cubicBezTo>
                        <a:pt x="103" y="39"/>
                        <a:pt x="103" y="39"/>
                        <a:pt x="103" y="40"/>
                      </a:cubicBezTo>
                      <a:lnTo>
                        <a:pt x="103" y="48"/>
                      </a:lnTo>
                      <a:close/>
                      <a:moveTo>
                        <a:pt x="104" y="32"/>
                      </a:moveTo>
                      <a:cubicBezTo>
                        <a:pt x="104" y="33"/>
                        <a:pt x="103" y="34"/>
                        <a:pt x="101" y="34"/>
                      </a:cubicBezTo>
                      <a:cubicBezTo>
                        <a:pt x="90" y="34"/>
                        <a:pt x="90" y="34"/>
                        <a:pt x="90" y="34"/>
                      </a:cubicBezTo>
                      <a:cubicBezTo>
                        <a:pt x="90" y="34"/>
                        <a:pt x="89" y="34"/>
                        <a:pt x="89" y="34"/>
                      </a:cubicBezTo>
                      <a:cubicBezTo>
                        <a:pt x="89" y="33"/>
                        <a:pt x="88" y="33"/>
                        <a:pt x="88" y="32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cubicBezTo>
                        <a:pt x="89" y="23"/>
                        <a:pt x="89" y="22"/>
                        <a:pt x="91" y="22"/>
                      </a:cubicBezTo>
                      <a:cubicBezTo>
                        <a:pt x="101" y="22"/>
                        <a:pt x="101" y="22"/>
                        <a:pt x="101" y="22"/>
                      </a:cubicBezTo>
                      <a:cubicBezTo>
                        <a:pt x="102" y="22"/>
                        <a:pt x="103" y="22"/>
                        <a:pt x="103" y="23"/>
                      </a:cubicBezTo>
                      <a:cubicBezTo>
                        <a:pt x="103" y="23"/>
                        <a:pt x="104" y="24"/>
                        <a:pt x="104" y="24"/>
                      </a:cubicBezTo>
                      <a:lnTo>
                        <a:pt x="104" y="32"/>
                      </a:lnTo>
                      <a:close/>
                      <a:moveTo>
                        <a:pt x="104" y="16"/>
                      </a:moveTo>
                      <a:cubicBezTo>
                        <a:pt x="104" y="18"/>
                        <a:pt x="103" y="19"/>
                        <a:pt x="101" y="19"/>
                      </a:cubicBezTo>
                      <a:cubicBezTo>
                        <a:pt x="91" y="19"/>
                        <a:pt x="91" y="19"/>
                        <a:pt x="91" y="19"/>
                      </a:cubicBezTo>
                      <a:cubicBezTo>
                        <a:pt x="90" y="19"/>
                        <a:pt x="90" y="18"/>
                        <a:pt x="89" y="18"/>
                      </a:cubicBezTo>
                      <a:cubicBezTo>
                        <a:pt x="89" y="18"/>
                        <a:pt x="89" y="17"/>
                        <a:pt x="89" y="17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89" y="7"/>
                        <a:pt x="90" y="6"/>
                        <a:pt x="91" y="6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02" y="6"/>
                        <a:pt x="103" y="7"/>
                        <a:pt x="103" y="7"/>
                      </a:cubicBezTo>
                      <a:cubicBezTo>
                        <a:pt x="103" y="7"/>
                        <a:pt x="104" y="8"/>
                        <a:pt x="104" y="8"/>
                      </a:cubicBezTo>
                      <a:lnTo>
                        <a:pt x="104" y="16"/>
                      </a:lnTo>
                      <a:close/>
                      <a:moveTo>
                        <a:pt x="122" y="50"/>
                      </a:moveTo>
                      <a:cubicBezTo>
                        <a:pt x="122" y="50"/>
                        <a:pt x="121" y="50"/>
                        <a:pt x="121" y="50"/>
                      </a:cubicBezTo>
                      <a:cubicBezTo>
                        <a:pt x="109" y="50"/>
                        <a:pt x="109" y="50"/>
                        <a:pt x="109" y="50"/>
                      </a:cubicBezTo>
                      <a:cubicBezTo>
                        <a:pt x="109" y="50"/>
                        <a:pt x="108" y="50"/>
                        <a:pt x="108" y="50"/>
                      </a:cubicBezTo>
                      <a:cubicBezTo>
                        <a:pt x="107" y="49"/>
                        <a:pt x="107" y="49"/>
                        <a:pt x="107" y="48"/>
                      </a:cubicBezTo>
                      <a:cubicBezTo>
                        <a:pt x="107" y="40"/>
                        <a:pt x="107" y="40"/>
                        <a:pt x="107" y="40"/>
                      </a:cubicBezTo>
                      <a:cubicBezTo>
                        <a:pt x="107" y="39"/>
                        <a:pt x="108" y="38"/>
                        <a:pt x="109" y="38"/>
                      </a:cubicBezTo>
                      <a:cubicBezTo>
                        <a:pt x="121" y="38"/>
                        <a:pt x="121" y="38"/>
                        <a:pt x="121" y="38"/>
                      </a:cubicBezTo>
                      <a:cubicBezTo>
                        <a:pt x="122" y="38"/>
                        <a:pt x="123" y="39"/>
                        <a:pt x="123" y="40"/>
                      </a:cubicBezTo>
                      <a:cubicBezTo>
                        <a:pt x="123" y="48"/>
                        <a:pt x="123" y="48"/>
                        <a:pt x="123" y="48"/>
                      </a:cubicBezTo>
                      <a:cubicBezTo>
                        <a:pt x="123" y="49"/>
                        <a:pt x="123" y="49"/>
                        <a:pt x="122" y="50"/>
                      </a:cubicBezTo>
                      <a:close/>
                      <a:moveTo>
                        <a:pt x="126" y="8"/>
                      </a:moveTo>
                      <a:cubicBezTo>
                        <a:pt x="126" y="8"/>
                        <a:pt x="126" y="7"/>
                        <a:pt x="126" y="7"/>
                      </a:cubicBezTo>
                      <a:cubicBezTo>
                        <a:pt x="127" y="7"/>
                        <a:pt x="127" y="6"/>
                        <a:pt x="128" y="6"/>
                      </a:cubicBezTo>
                      <a:cubicBezTo>
                        <a:pt x="139" y="6"/>
                        <a:pt x="139" y="6"/>
                        <a:pt x="139" y="6"/>
                      </a:cubicBezTo>
                      <a:cubicBezTo>
                        <a:pt x="140" y="6"/>
                        <a:pt x="141" y="7"/>
                        <a:pt x="141" y="9"/>
                      </a:cubicBezTo>
                      <a:cubicBezTo>
                        <a:pt x="141" y="17"/>
                        <a:pt x="141" y="17"/>
                        <a:pt x="141" y="17"/>
                      </a:cubicBezTo>
                      <a:cubicBezTo>
                        <a:pt x="141" y="17"/>
                        <a:pt x="141" y="18"/>
                        <a:pt x="141" y="18"/>
                      </a:cubicBezTo>
                      <a:cubicBezTo>
                        <a:pt x="140" y="18"/>
                        <a:pt x="140" y="19"/>
                        <a:pt x="139" y="19"/>
                      </a:cubicBezTo>
                      <a:cubicBezTo>
                        <a:pt x="128" y="19"/>
                        <a:pt x="128" y="19"/>
                        <a:pt x="128" y="19"/>
                      </a:cubicBezTo>
                      <a:cubicBezTo>
                        <a:pt x="127" y="19"/>
                        <a:pt x="126" y="18"/>
                        <a:pt x="126" y="16"/>
                      </a:cubicBezTo>
                      <a:lnTo>
                        <a:pt x="126" y="8"/>
                      </a:lnTo>
                      <a:close/>
                      <a:moveTo>
                        <a:pt x="126" y="24"/>
                      </a:moveTo>
                      <a:cubicBezTo>
                        <a:pt x="126" y="24"/>
                        <a:pt x="126" y="23"/>
                        <a:pt x="127" y="23"/>
                      </a:cubicBezTo>
                      <a:cubicBezTo>
                        <a:pt x="127" y="22"/>
                        <a:pt x="128" y="22"/>
                        <a:pt x="128" y="22"/>
                      </a:cubicBezTo>
                      <a:cubicBezTo>
                        <a:pt x="139" y="22"/>
                        <a:pt x="139" y="22"/>
                        <a:pt x="139" y="22"/>
                      </a:cubicBezTo>
                      <a:cubicBezTo>
                        <a:pt x="140" y="22"/>
                        <a:pt x="141" y="23"/>
                        <a:pt x="141" y="24"/>
                      </a:cubicBezTo>
                      <a:cubicBezTo>
                        <a:pt x="142" y="32"/>
                        <a:pt x="142" y="32"/>
                        <a:pt x="142" y="32"/>
                      </a:cubicBezTo>
                      <a:cubicBezTo>
                        <a:pt x="142" y="33"/>
                        <a:pt x="141" y="33"/>
                        <a:pt x="141" y="34"/>
                      </a:cubicBezTo>
                      <a:cubicBezTo>
                        <a:pt x="141" y="34"/>
                        <a:pt x="140" y="34"/>
                        <a:pt x="140" y="34"/>
                      </a:cubicBezTo>
                      <a:cubicBezTo>
                        <a:pt x="128" y="34"/>
                        <a:pt x="128" y="34"/>
                        <a:pt x="128" y="34"/>
                      </a:cubicBezTo>
                      <a:cubicBezTo>
                        <a:pt x="127" y="34"/>
                        <a:pt x="126" y="33"/>
                        <a:pt x="126" y="32"/>
                      </a:cubicBezTo>
                      <a:lnTo>
                        <a:pt x="126" y="24"/>
                      </a:lnTo>
                      <a:close/>
                      <a:moveTo>
                        <a:pt x="142" y="50"/>
                      </a:moveTo>
                      <a:cubicBezTo>
                        <a:pt x="141" y="50"/>
                        <a:pt x="141" y="50"/>
                        <a:pt x="140" y="50"/>
                      </a:cubicBezTo>
                      <a:cubicBezTo>
                        <a:pt x="128" y="50"/>
                        <a:pt x="128" y="50"/>
                        <a:pt x="128" y="50"/>
                      </a:cubicBezTo>
                      <a:cubicBezTo>
                        <a:pt x="127" y="50"/>
                        <a:pt x="126" y="49"/>
                        <a:pt x="126" y="48"/>
                      </a:cubicBezTo>
                      <a:cubicBezTo>
                        <a:pt x="126" y="40"/>
                        <a:pt x="126" y="40"/>
                        <a:pt x="126" y="40"/>
                      </a:cubicBezTo>
                      <a:cubicBezTo>
                        <a:pt x="126" y="39"/>
                        <a:pt x="126" y="39"/>
                        <a:pt x="127" y="38"/>
                      </a:cubicBezTo>
                      <a:cubicBezTo>
                        <a:pt x="127" y="38"/>
                        <a:pt x="128" y="38"/>
                        <a:pt x="128" y="38"/>
                      </a:cubicBezTo>
                      <a:cubicBezTo>
                        <a:pt x="140" y="38"/>
                        <a:pt x="140" y="38"/>
                        <a:pt x="140" y="38"/>
                      </a:cubicBezTo>
                      <a:cubicBezTo>
                        <a:pt x="141" y="38"/>
                        <a:pt x="142" y="39"/>
                        <a:pt x="142" y="40"/>
                      </a:cubicBezTo>
                      <a:cubicBezTo>
                        <a:pt x="142" y="48"/>
                        <a:pt x="142" y="48"/>
                        <a:pt x="142" y="48"/>
                      </a:cubicBezTo>
                      <a:cubicBezTo>
                        <a:pt x="142" y="49"/>
                        <a:pt x="142" y="49"/>
                        <a:pt x="142" y="50"/>
                      </a:cubicBezTo>
                      <a:close/>
                      <a:moveTo>
                        <a:pt x="145" y="8"/>
                      </a:moveTo>
                      <a:cubicBezTo>
                        <a:pt x="145" y="8"/>
                        <a:pt x="145" y="7"/>
                        <a:pt x="145" y="7"/>
                      </a:cubicBezTo>
                      <a:cubicBezTo>
                        <a:pt x="145" y="7"/>
                        <a:pt x="146" y="6"/>
                        <a:pt x="146" y="6"/>
                      </a:cubicBezTo>
                      <a:cubicBezTo>
                        <a:pt x="158" y="6"/>
                        <a:pt x="158" y="6"/>
                        <a:pt x="158" y="6"/>
                      </a:cubicBezTo>
                      <a:cubicBezTo>
                        <a:pt x="159" y="6"/>
                        <a:pt x="160" y="7"/>
                        <a:pt x="160" y="9"/>
                      </a:cubicBezTo>
                      <a:cubicBezTo>
                        <a:pt x="160" y="17"/>
                        <a:pt x="160" y="17"/>
                        <a:pt x="160" y="17"/>
                      </a:cubicBezTo>
                      <a:cubicBezTo>
                        <a:pt x="160" y="17"/>
                        <a:pt x="160" y="18"/>
                        <a:pt x="160" y="18"/>
                      </a:cubicBezTo>
                      <a:cubicBezTo>
                        <a:pt x="159" y="18"/>
                        <a:pt x="159" y="19"/>
                        <a:pt x="158" y="19"/>
                      </a:cubicBezTo>
                      <a:cubicBezTo>
                        <a:pt x="147" y="19"/>
                        <a:pt x="147" y="19"/>
                        <a:pt x="147" y="19"/>
                      </a:cubicBezTo>
                      <a:cubicBezTo>
                        <a:pt x="146" y="19"/>
                        <a:pt x="145" y="18"/>
                        <a:pt x="145" y="16"/>
                      </a:cubicBezTo>
                      <a:lnTo>
                        <a:pt x="145" y="8"/>
                      </a:lnTo>
                      <a:close/>
                      <a:moveTo>
                        <a:pt x="145" y="24"/>
                      </a:moveTo>
                      <a:cubicBezTo>
                        <a:pt x="145" y="24"/>
                        <a:pt x="145" y="23"/>
                        <a:pt x="146" y="23"/>
                      </a:cubicBezTo>
                      <a:cubicBezTo>
                        <a:pt x="146" y="22"/>
                        <a:pt x="146" y="22"/>
                        <a:pt x="147" y="22"/>
                      </a:cubicBezTo>
                      <a:cubicBezTo>
                        <a:pt x="158" y="22"/>
                        <a:pt x="158" y="22"/>
                        <a:pt x="158" y="22"/>
                      </a:cubicBezTo>
                      <a:cubicBezTo>
                        <a:pt x="159" y="22"/>
                        <a:pt x="160" y="23"/>
                        <a:pt x="160" y="24"/>
                      </a:cubicBezTo>
                      <a:cubicBezTo>
                        <a:pt x="161" y="32"/>
                        <a:pt x="161" y="32"/>
                        <a:pt x="161" y="32"/>
                      </a:cubicBezTo>
                      <a:cubicBezTo>
                        <a:pt x="161" y="33"/>
                        <a:pt x="161" y="33"/>
                        <a:pt x="160" y="34"/>
                      </a:cubicBezTo>
                      <a:cubicBezTo>
                        <a:pt x="160" y="34"/>
                        <a:pt x="159" y="34"/>
                        <a:pt x="159" y="34"/>
                      </a:cubicBezTo>
                      <a:cubicBezTo>
                        <a:pt x="147" y="34"/>
                        <a:pt x="147" y="34"/>
                        <a:pt x="147" y="34"/>
                      </a:cubicBezTo>
                      <a:cubicBezTo>
                        <a:pt x="146" y="34"/>
                        <a:pt x="145" y="33"/>
                        <a:pt x="145" y="32"/>
                      </a:cubicBezTo>
                      <a:lnTo>
                        <a:pt x="145" y="24"/>
                      </a:lnTo>
                      <a:close/>
                      <a:moveTo>
                        <a:pt x="161" y="50"/>
                      </a:moveTo>
                      <a:cubicBezTo>
                        <a:pt x="161" y="50"/>
                        <a:pt x="160" y="50"/>
                        <a:pt x="160" y="50"/>
                      </a:cubicBezTo>
                      <a:cubicBezTo>
                        <a:pt x="148" y="50"/>
                        <a:pt x="148" y="50"/>
                        <a:pt x="148" y="50"/>
                      </a:cubicBezTo>
                      <a:cubicBezTo>
                        <a:pt x="147" y="50"/>
                        <a:pt x="146" y="49"/>
                        <a:pt x="146" y="48"/>
                      </a:cubicBezTo>
                      <a:cubicBezTo>
                        <a:pt x="145" y="40"/>
                        <a:pt x="145" y="40"/>
                        <a:pt x="145" y="40"/>
                      </a:cubicBezTo>
                      <a:cubicBezTo>
                        <a:pt x="145" y="39"/>
                        <a:pt x="146" y="39"/>
                        <a:pt x="146" y="38"/>
                      </a:cubicBezTo>
                      <a:cubicBezTo>
                        <a:pt x="146" y="38"/>
                        <a:pt x="147" y="38"/>
                        <a:pt x="147" y="38"/>
                      </a:cubicBezTo>
                      <a:cubicBezTo>
                        <a:pt x="159" y="38"/>
                        <a:pt x="159" y="38"/>
                        <a:pt x="159" y="38"/>
                      </a:cubicBezTo>
                      <a:cubicBezTo>
                        <a:pt x="160" y="38"/>
                        <a:pt x="161" y="39"/>
                        <a:pt x="161" y="40"/>
                      </a:cubicBezTo>
                      <a:cubicBezTo>
                        <a:pt x="162" y="48"/>
                        <a:pt x="162" y="48"/>
                        <a:pt x="162" y="48"/>
                      </a:cubicBezTo>
                      <a:cubicBezTo>
                        <a:pt x="162" y="49"/>
                        <a:pt x="161" y="49"/>
                        <a:pt x="161" y="50"/>
                      </a:cubicBezTo>
                      <a:close/>
                      <a:moveTo>
                        <a:pt x="163" y="8"/>
                      </a:moveTo>
                      <a:cubicBezTo>
                        <a:pt x="163" y="8"/>
                        <a:pt x="164" y="7"/>
                        <a:pt x="164" y="7"/>
                      </a:cubicBezTo>
                      <a:cubicBezTo>
                        <a:pt x="164" y="7"/>
                        <a:pt x="165" y="6"/>
                        <a:pt x="165" y="6"/>
                      </a:cubicBezTo>
                      <a:cubicBezTo>
                        <a:pt x="176" y="6"/>
                        <a:pt x="176" y="6"/>
                        <a:pt x="176" y="6"/>
                      </a:cubicBezTo>
                      <a:cubicBezTo>
                        <a:pt x="177" y="6"/>
                        <a:pt x="178" y="7"/>
                        <a:pt x="178" y="9"/>
                      </a:cubicBezTo>
                      <a:cubicBezTo>
                        <a:pt x="178" y="17"/>
                        <a:pt x="178" y="17"/>
                        <a:pt x="178" y="17"/>
                      </a:cubicBezTo>
                      <a:cubicBezTo>
                        <a:pt x="178" y="17"/>
                        <a:pt x="178" y="18"/>
                        <a:pt x="178" y="18"/>
                      </a:cubicBezTo>
                      <a:cubicBezTo>
                        <a:pt x="177" y="18"/>
                        <a:pt x="177" y="19"/>
                        <a:pt x="176" y="19"/>
                      </a:cubicBezTo>
                      <a:cubicBezTo>
                        <a:pt x="166" y="19"/>
                        <a:pt x="166" y="19"/>
                        <a:pt x="166" y="19"/>
                      </a:cubicBezTo>
                      <a:cubicBezTo>
                        <a:pt x="165" y="19"/>
                        <a:pt x="164" y="18"/>
                        <a:pt x="164" y="16"/>
                      </a:cubicBezTo>
                      <a:lnTo>
                        <a:pt x="163" y="8"/>
                      </a:lnTo>
                      <a:close/>
                      <a:moveTo>
                        <a:pt x="164" y="24"/>
                      </a:moveTo>
                      <a:cubicBezTo>
                        <a:pt x="164" y="24"/>
                        <a:pt x="164" y="23"/>
                        <a:pt x="165" y="23"/>
                      </a:cubicBezTo>
                      <a:cubicBezTo>
                        <a:pt x="165" y="22"/>
                        <a:pt x="165" y="22"/>
                        <a:pt x="166" y="22"/>
                      </a:cubicBezTo>
                      <a:cubicBezTo>
                        <a:pt x="176" y="22"/>
                        <a:pt x="176" y="22"/>
                        <a:pt x="176" y="22"/>
                      </a:cubicBezTo>
                      <a:cubicBezTo>
                        <a:pt x="178" y="22"/>
                        <a:pt x="179" y="23"/>
                        <a:pt x="179" y="24"/>
                      </a:cubicBezTo>
                      <a:cubicBezTo>
                        <a:pt x="179" y="32"/>
                        <a:pt x="179" y="32"/>
                        <a:pt x="179" y="32"/>
                      </a:cubicBezTo>
                      <a:cubicBezTo>
                        <a:pt x="179" y="33"/>
                        <a:pt x="179" y="33"/>
                        <a:pt x="179" y="34"/>
                      </a:cubicBezTo>
                      <a:cubicBezTo>
                        <a:pt x="178" y="34"/>
                        <a:pt x="178" y="34"/>
                        <a:pt x="177" y="34"/>
                      </a:cubicBezTo>
                      <a:cubicBezTo>
                        <a:pt x="167" y="34"/>
                        <a:pt x="167" y="34"/>
                        <a:pt x="167" y="34"/>
                      </a:cubicBezTo>
                      <a:cubicBezTo>
                        <a:pt x="165" y="34"/>
                        <a:pt x="164" y="33"/>
                        <a:pt x="164" y="32"/>
                      </a:cubicBezTo>
                      <a:lnTo>
                        <a:pt x="164" y="24"/>
                      </a:lnTo>
                      <a:close/>
                      <a:moveTo>
                        <a:pt x="180" y="50"/>
                      </a:moveTo>
                      <a:cubicBezTo>
                        <a:pt x="179" y="50"/>
                        <a:pt x="179" y="50"/>
                        <a:pt x="178" y="50"/>
                      </a:cubicBezTo>
                      <a:cubicBezTo>
                        <a:pt x="167" y="50"/>
                        <a:pt x="167" y="50"/>
                        <a:pt x="167" y="50"/>
                      </a:cubicBezTo>
                      <a:cubicBezTo>
                        <a:pt x="166" y="50"/>
                        <a:pt x="165" y="49"/>
                        <a:pt x="165" y="48"/>
                      </a:cubicBezTo>
                      <a:cubicBezTo>
                        <a:pt x="165" y="40"/>
                        <a:pt x="165" y="40"/>
                        <a:pt x="165" y="40"/>
                      </a:cubicBezTo>
                      <a:cubicBezTo>
                        <a:pt x="165" y="39"/>
                        <a:pt x="165" y="39"/>
                        <a:pt x="165" y="38"/>
                      </a:cubicBezTo>
                      <a:cubicBezTo>
                        <a:pt x="166" y="38"/>
                        <a:pt x="166" y="38"/>
                        <a:pt x="167" y="38"/>
                      </a:cubicBezTo>
                      <a:cubicBezTo>
                        <a:pt x="177" y="38"/>
                        <a:pt x="177" y="38"/>
                        <a:pt x="177" y="38"/>
                      </a:cubicBezTo>
                      <a:cubicBezTo>
                        <a:pt x="179" y="38"/>
                        <a:pt x="180" y="39"/>
                        <a:pt x="180" y="40"/>
                      </a:cubicBezTo>
                      <a:cubicBezTo>
                        <a:pt x="180" y="48"/>
                        <a:pt x="180" y="48"/>
                        <a:pt x="180" y="48"/>
                      </a:cubicBezTo>
                      <a:cubicBezTo>
                        <a:pt x="180" y="49"/>
                        <a:pt x="180" y="49"/>
                        <a:pt x="180" y="50"/>
                      </a:cubicBezTo>
                      <a:close/>
                      <a:moveTo>
                        <a:pt x="181" y="8"/>
                      </a:moveTo>
                      <a:cubicBezTo>
                        <a:pt x="181" y="8"/>
                        <a:pt x="182" y="7"/>
                        <a:pt x="182" y="7"/>
                      </a:cubicBezTo>
                      <a:cubicBezTo>
                        <a:pt x="182" y="7"/>
                        <a:pt x="183" y="6"/>
                        <a:pt x="183" y="6"/>
                      </a:cubicBezTo>
                      <a:cubicBezTo>
                        <a:pt x="194" y="6"/>
                        <a:pt x="194" y="6"/>
                        <a:pt x="194" y="6"/>
                      </a:cubicBezTo>
                      <a:cubicBezTo>
                        <a:pt x="195" y="6"/>
                        <a:pt x="196" y="7"/>
                        <a:pt x="196" y="9"/>
                      </a:cubicBezTo>
                      <a:cubicBezTo>
                        <a:pt x="197" y="17"/>
                        <a:pt x="197" y="17"/>
                        <a:pt x="197" y="17"/>
                      </a:cubicBezTo>
                      <a:cubicBezTo>
                        <a:pt x="197" y="17"/>
                        <a:pt x="197" y="18"/>
                        <a:pt x="197" y="18"/>
                      </a:cubicBezTo>
                      <a:cubicBezTo>
                        <a:pt x="196" y="18"/>
                        <a:pt x="196" y="19"/>
                        <a:pt x="195" y="19"/>
                      </a:cubicBezTo>
                      <a:cubicBezTo>
                        <a:pt x="184" y="19"/>
                        <a:pt x="184" y="19"/>
                        <a:pt x="184" y="19"/>
                      </a:cubicBezTo>
                      <a:cubicBezTo>
                        <a:pt x="183" y="19"/>
                        <a:pt x="182" y="18"/>
                        <a:pt x="182" y="16"/>
                      </a:cubicBezTo>
                      <a:lnTo>
                        <a:pt x="181" y="8"/>
                      </a:lnTo>
                      <a:close/>
                      <a:moveTo>
                        <a:pt x="182" y="24"/>
                      </a:moveTo>
                      <a:cubicBezTo>
                        <a:pt x="182" y="24"/>
                        <a:pt x="182" y="23"/>
                        <a:pt x="183" y="23"/>
                      </a:cubicBezTo>
                      <a:cubicBezTo>
                        <a:pt x="183" y="22"/>
                        <a:pt x="184" y="22"/>
                        <a:pt x="184" y="22"/>
                      </a:cubicBezTo>
                      <a:cubicBezTo>
                        <a:pt x="195" y="22"/>
                        <a:pt x="195" y="22"/>
                        <a:pt x="195" y="22"/>
                      </a:cubicBezTo>
                      <a:cubicBezTo>
                        <a:pt x="196" y="22"/>
                        <a:pt x="197" y="23"/>
                        <a:pt x="198" y="24"/>
                      </a:cubicBezTo>
                      <a:cubicBezTo>
                        <a:pt x="198" y="32"/>
                        <a:pt x="198" y="32"/>
                        <a:pt x="198" y="32"/>
                      </a:cubicBezTo>
                      <a:cubicBezTo>
                        <a:pt x="198" y="33"/>
                        <a:pt x="198" y="33"/>
                        <a:pt x="198" y="34"/>
                      </a:cubicBezTo>
                      <a:cubicBezTo>
                        <a:pt x="197" y="34"/>
                        <a:pt x="197" y="34"/>
                        <a:pt x="196" y="34"/>
                      </a:cubicBezTo>
                      <a:cubicBezTo>
                        <a:pt x="185" y="34"/>
                        <a:pt x="185" y="34"/>
                        <a:pt x="185" y="34"/>
                      </a:cubicBezTo>
                      <a:cubicBezTo>
                        <a:pt x="184" y="34"/>
                        <a:pt x="183" y="33"/>
                        <a:pt x="183" y="32"/>
                      </a:cubicBezTo>
                      <a:lnTo>
                        <a:pt x="182" y="24"/>
                      </a:lnTo>
                      <a:close/>
                      <a:moveTo>
                        <a:pt x="199" y="50"/>
                      </a:moveTo>
                      <a:cubicBezTo>
                        <a:pt x="199" y="50"/>
                        <a:pt x="198" y="50"/>
                        <a:pt x="198" y="50"/>
                      </a:cubicBezTo>
                      <a:cubicBezTo>
                        <a:pt x="186" y="50"/>
                        <a:pt x="186" y="50"/>
                        <a:pt x="186" y="50"/>
                      </a:cubicBezTo>
                      <a:cubicBezTo>
                        <a:pt x="185" y="50"/>
                        <a:pt x="184" y="49"/>
                        <a:pt x="184" y="48"/>
                      </a:cubicBezTo>
                      <a:cubicBezTo>
                        <a:pt x="183" y="40"/>
                        <a:pt x="183" y="40"/>
                        <a:pt x="183" y="40"/>
                      </a:cubicBezTo>
                      <a:cubicBezTo>
                        <a:pt x="183" y="39"/>
                        <a:pt x="183" y="39"/>
                        <a:pt x="184" y="38"/>
                      </a:cubicBezTo>
                      <a:cubicBezTo>
                        <a:pt x="184" y="38"/>
                        <a:pt x="185" y="38"/>
                        <a:pt x="185" y="38"/>
                      </a:cubicBezTo>
                      <a:cubicBezTo>
                        <a:pt x="196" y="38"/>
                        <a:pt x="196" y="38"/>
                        <a:pt x="196" y="38"/>
                      </a:cubicBezTo>
                      <a:cubicBezTo>
                        <a:pt x="198" y="38"/>
                        <a:pt x="199" y="39"/>
                        <a:pt x="199" y="40"/>
                      </a:cubicBezTo>
                      <a:cubicBezTo>
                        <a:pt x="199" y="48"/>
                        <a:pt x="199" y="48"/>
                        <a:pt x="199" y="48"/>
                      </a:cubicBezTo>
                      <a:cubicBezTo>
                        <a:pt x="199" y="49"/>
                        <a:pt x="199" y="49"/>
                        <a:pt x="199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6" name="Freeform 12"/>
                <p:cNvSpPr>
                  <a:spLocks noEditPoints="1"/>
                </p:cNvSpPr>
                <p:nvPr/>
              </p:nvSpPr>
              <p:spPr bwMode="auto">
                <a:xfrm>
                  <a:off x="1632" y="491"/>
                  <a:ext cx="470" cy="132"/>
                </a:xfrm>
                <a:custGeom>
                  <a:avLst/>
                  <a:gdLst>
                    <a:gd name="T0" fmla="*/ 61 w 198"/>
                    <a:gd name="T1" fmla="*/ 50 h 55"/>
                    <a:gd name="T2" fmla="*/ 47 w 198"/>
                    <a:gd name="T3" fmla="*/ 38 h 55"/>
                    <a:gd name="T4" fmla="*/ 78 w 198"/>
                    <a:gd name="T5" fmla="*/ 50 h 55"/>
                    <a:gd name="T6" fmla="*/ 76 w 198"/>
                    <a:gd name="T7" fmla="*/ 38 h 55"/>
                    <a:gd name="T8" fmla="*/ 86 w 198"/>
                    <a:gd name="T9" fmla="*/ 50 h 55"/>
                    <a:gd name="T10" fmla="*/ 96 w 198"/>
                    <a:gd name="T11" fmla="*/ 40 h 55"/>
                    <a:gd name="T12" fmla="*/ 101 w 198"/>
                    <a:gd name="T13" fmla="*/ 48 h 55"/>
                    <a:gd name="T14" fmla="*/ 116 w 198"/>
                    <a:gd name="T15" fmla="*/ 49 h 55"/>
                    <a:gd name="T16" fmla="*/ 118 w 198"/>
                    <a:gd name="T17" fmla="*/ 40 h 55"/>
                    <a:gd name="T18" fmla="*/ 134 w 198"/>
                    <a:gd name="T19" fmla="*/ 50 h 55"/>
                    <a:gd name="T20" fmla="*/ 136 w 198"/>
                    <a:gd name="T21" fmla="*/ 38 h 55"/>
                    <a:gd name="T22" fmla="*/ 151 w 198"/>
                    <a:gd name="T23" fmla="*/ 32 h 55"/>
                    <a:gd name="T24" fmla="*/ 166 w 198"/>
                    <a:gd name="T25" fmla="*/ 33 h 55"/>
                    <a:gd name="T26" fmla="*/ 170 w 198"/>
                    <a:gd name="T27" fmla="*/ 50 h 55"/>
                    <a:gd name="T28" fmla="*/ 165 w 198"/>
                    <a:gd name="T29" fmla="*/ 38 h 55"/>
                    <a:gd name="T30" fmla="*/ 188 w 198"/>
                    <a:gd name="T31" fmla="*/ 50 h 55"/>
                    <a:gd name="T32" fmla="*/ 172 w 198"/>
                    <a:gd name="T33" fmla="*/ 38 h 55"/>
                    <a:gd name="T34" fmla="*/ 182 w 198"/>
                    <a:gd name="T35" fmla="*/ 34 h 55"/>
                    <a:gd name="T36" fmla="*/ 177 w 198"/>
                    <a:gd name="T37" fmla="*/ 22 h 55"/>
                    <a:gd name="T38" fmla="*/ 178 w 198"/>
                    <a:gd name="T39" fmla="*/ 17 h 55"/>
                    <a:gd name="T40" fmla="*/ 162 w 198"/>
                    <a:gd name="T41" fmla="*/ 7 h 55"/>
                    <a:gd name="T42" fmla="*/ 161 w 198"/>
                    <a:gd name="T43" fmla="*/ 18 h 55"/>
                    <a:gd name="T44" fmla="*/ 146 w 198"/>
                    <a:gd name="T45" fmla="*/ 25 h 55"/>
                    <a:gd name="T46" fmla="*/ 132 w 198"/>
                    <a:gd name="T47" fmla="*/ 24 h 55"/>
                    <a:gd name="T48" fmla="*/ 129 w 198"/>
                    <a:gd name="T49" fmla="*/ 6 h 55"/>
                    <a:gd name="T50" fmla="*/ 133 w 198"/>
                    <a:gd name="T51" fmla="*/ 19 h 55"/>
                    <a:gd name="T52" fmla="*/ 130 w 198"/>
                    <a:gd name="T53" fmla="*/ 34 h 55"/>
                    <a:gd name="T54" fmla="*/ 115 w 198"/>
                    <a:gd name="T55" fmla="*/ 22 h 55"/>
                    <a:gd name="T56" fmla="*/ 124 w 198"/>
                    <a:gd name="T57" fmla="*/ 9 h 55"/>
                    <a:gd name="T58" fmla="*/ 110 w 198"/>
                    <a:gd name="T59" fmla="*/ 8 h 55"/>
                    <a:gd name="T60" fmla="*/ 101 w 198"/>
                    <a:gd name="T61" fmla="*/ 34 h 55"/>
                    <a:gd name="T62" fmla="*/ 111 w 198"/>
                    <a:gd name="T63" fmla="*/ 25 h 55"/>
                    <a:gd name="T64" fmla="*/ 109 w 198"/>
                    <a:gd name="T65" fmla="*/ 18 h 55"/>
                    <a:gd name="T66" fmla="*/ 93 w 198"/>
                    <a:gd name="T67" fmla="*/ 25 h 55"/>
                    <a:gd name="T68" fmla="*/ 79 w 198"/>
                    <a:gd name="T69" fmla="*/ 24 h 55"/>
                    <a:gd name="T70" fmla="*/ 78 w 198"/>
                    <a:gd name="T71" fmla="*/ 6 h 55"/>
                    <a:gd name="T72" fmla="*/ 80 w 198"/>
                    <a:gd name="T73" fmla="*/ 19 h 55"/>
                    <a:gd name="T74" fmla="*/ 77 w 198"/>
                    <a:gd name="T75" fmla="*/ 34 h 55"/>
                    <a:gd name="T76" fmla="*/ 63 w 198"/>
                    <a:gd name="T77" fmla="*/ 22 h 55"/>
                    <a:gd name="T78" fmla="*/ 73 w 198"/>
                    <a:gd name="T79" fmla="*/ 9 h 55"/>
                    <a:gd name="T80" fmla="*/ 59 w 198"/>
                    <a:gd name="T81" fmla="*/ 8 h 55"/>
                    <a:gd name="T82" fmla="*/ 47 w 198"/>
                    <a:gd name="T83" fmla="*/ 34 h 55"/>
                    <a:gd name="T84" fmla="*/ 58 w 198"/>
                    <a:gd name="T85" fmla="*/ 25 h 55"/>
                    <a:gd name="T86" fmla="*/ 56 w 198"/>
                    <a:gd name="T87" fmla="*/ 18 h 55"/>
                    <a:gd name="T88" fmla="*/ 42 w 198"/>
                    <a:gd name="T89" fmla="*/ 40 h 55"/>
                    <a:gd name="T90" fmla="*/ 28 w 198"/>
                    <a:gd name="T91" fmla="*/ 40 h 55"/>
                    <a:gd name="T92" fmla="*/ 41 w 198"/>
                    <a:gd name="T93" fmla="*/ 33 h 55"/>
                    <a:gd name="T94" fmla="*/ 27 w 198"/>
                    <a:gd name="T95" fmla="*/ 23 h 55"/>
                    <a:gd name="T96" fmla="*/ 35 w 198"/>
                    <a:gd name="T97" fmla="*/ 6 h 55"/>
                    <a:gd name="T98" fmla="*/ 26 w 198"/>
                    <a:gd name="T99" fmla="*/ 17 h 55"/>
                    <a:gd name="T100" fmla="*/ 13 w 198"/>
                    <a:gd name="T101" fmla="*/ 50 h 55"/>
                    <a:gd name="T102" fmla="*/ 25 w 198"/>
                    <a:gd name="T103" fmla="*/ 40 h 55"/>
                    <a:gd name="T104" fmla="*/ 10 w 198"/>
                    <a:gd name="T105" fmla="*/ 32 h 55"/>
                    <a:gd name="T106" fmla="*/ 24 w 198"/>
                    <a:gd name="T107" fmla="*/ 33 h 55"/>
                    <a:gd name="T108" fmla="*/ 22 w 198"/>
                    <a:gd name="T109" fmla="*/ 18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98" h="55">
                      <a:moveTo>
                        <a:pt x="5" y="55"/>
                      </a:moveTo>
                      <a:cubicBezTo>
                        <a:pt x="198" y="55"/>
                        <a:pt x="198" y="55"/>
                        <a:pt x="198" y="55"/>
                      </a:cubicBezTo>
                      <a:cubicBezTo>
                        <a:pt x="180" y="0"/>
                        <a:pt x="180" y="0"/>
                        <a:pt x="18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5" y="55"/>
                      </a:lnTo>
                      <a:close/>
                      <a:moveTo>
                        <a:pt x="61" y="50"/>
                      </a:moveTo>
                      <a:cubicBezTo>
                        <a:pt x="61" y="50"/>
                        <a:pt x="61" y="50"/>
                        <a:pt x="60" y="50"/>
                      </a:cubicBezTo>
                      <a:cubicBezTo>
                        <a:pt x="49" y="50"/>
                        <a:pt x="49" y="50"/>
                        <a:pt x="49" y="50"/>
                      </a:cubicBezTo>
                      <a:cubicBezTo>
                        <a:pt x="48" y="50"/>
                        <a:pt x="47" y="49"/>
                        <a:pt x="46" y="48"/>
                      </a:cubicBezTo>
                      <a:cubicBezTo>
                        <a:pt x="45" y="40"/>
                        <a:pt x="45" y="40"/>
                        <a:pt x="45" y="40"/>
                      </a:cubicBezTo>
                      <a:cubicBezTo>
                        <a:pt x="45" y="39"/>
                        <a:pt x="45" y="39"/>
                        <a:pt x="46" y="39"/>
                      </a:cubicBezTo>
                      <a:cubicBezTo>
                        <a:pt x="46" y="38"/>
                        <a:pt x="46" y="38"/>
                        <a:pt x="47" y="38"/>
                      </a:cubicBezTo>
                      <a:cubicBezTo>
                        <a:pt x="58" y="38"/>
                        <a:pt x="58" y="38"/>
                        <a:pt x="58" y="38"/>
                      </a:cubicBezTo>
                      <a:cubicBezTo>
                        <a:pt x="59" y="38"/>
                        <a:pt x="60" y="39"/>
                        <a:pt x="60" y="40"/>
                      </a:cubicBezTo>
                      <a:cubicBezTo>
                        <a:pt x="62" y="48"/>
                        <a:pt x="62" y="48"/>
                        <a:pt x="62" y="48"/>
                      </a:cubicBezTo>
                      <a:cubicBezTo>
                        <a:pt x="62" y="49"/>
                        <a:pt x="62" y="49"/>
                        <a:pt x="61" y="50"/>
                      </a:cubicBezTo>
                      <a:close/>
                      <a:moveTo>
                        <a:pt x="80" y="50"/>
                      </a:moveTo>
                      <a:cubicBezTo>
                        <a:pt x="79" y="50"/>
                        <a:pt x="79" y="50"/>
                        <a:pt x="78" y="50"/>
                      </a:cubicBezTo>
                      <a:cubicBezTo>
                        <a:pt x="68" y="50"/>
                        <a:pt x="68" y="50"/>
                        <a:pt x="68" y="50"/>
                      </a:cubicBezTo>
                      <a:cubicBezTo>
                        <a:pt x="67" y="50"/>
                        <a:pt x="65" y="49"/>
                        <a:pt x="65" y="48"/>
                      </a:cubicBezTo>
                      <a:cubicBezTo>
                        <a:pt x="64" y="40"/>
                        <a:pt x="64" y="40"/>
                        <a:pt x="64" y="40"/>
                      </a:cubicBezTo>
                      <a:cubicBezTo>
                        <a:pt x="64" y="39"/>
                        <a:pt x="64" y="39"/>
                        <a:pt x="64" y="39"/>
                      </a:cubicBezTo>
                      <a:cubicBezTo>
                        <a:pt x="64" y="38"/>
                        <a:pt x="65" y="38"/>
                        <a:pt x="65" y="38"/>
                      </a:cubicBezTo>
                      <a:cubicBezTo>
                        <a:pt x="76" y="38"/>
                        <a:pt x="76" y="38"/>
                        <a:pt x="76" y="38"/>
                      </a:cubicBezTo>
                      <a:cubicBezTo>
                        <a:pt x="77" y="38"/>
                        <a:pt x="78" y="39"/>
                        <a:pt x="78" y="40"/>
                      </a:cubicBezTo>
                      <a:cubicBezTo>
                        <a:pt x="80" y="48"/>
                        <a:pt x="80" y="48"/>
                        <a:pt x="80" y="48"/>
                      </a:cubicBezTo>
                      <a:cubicBezTo>
                        <a:pt x="80" y="49"/>
                        <a:pt x="80" y="49"/>
                        <a:pt x="80" y="50"/>
                      </a:cubicBezTo>
                      <a:close/>
                      <a:moveTo>
                        <a:pt x="98" y="50"/>
                      </a:moveTo>
                      <a:cubicBezTo>
                        <a:pt x="97" y="50"/>
                        <a:pt x="97" y="50"/>
                        <a:pt x="97" y="50"/>
                      </a:cubicBezTo>
                      <a:cubicBezTo>
                        <a:pt x="86" y="50"/>
                        <a:pt x="86" y="50"/>
                        <a:pt x="86" y="50"/>
                      </a:cubicBezTo>
                      <a:cubicBezTo>
                        <a:pt x="85" y="50"/>
                        <a:pt x="84" y="49"/>
                        <a:pt x="83" y="48"/>
                      </a:cubicBezTo>
                      <a:cubicBezTo>
                        <a:pt x="82" y="40"/>
                        <a:pt x="82" y="40"/>
                        <a:pt x="82" y="40"/>
                      </a:cubicBezTo>
                      <a:cubicBezTo>
                        <a:pt x="82" y="39"/>
                        <a:pt x="82" y="39"/>
                        <a:pt x="82" y="38"/>
                      </a:cubicBezTo>
                      <a:cubicBezTo>
                        <a:pt x="82" y="38"/>
                        <a:pt x="83" y="38"/>
                        <a:pt x="83" y="38"/>
                      </a:cubicBezTo>
                      <a:cubicBezTo>
                        <a:pt x="93" y="38"/>
                        <a:pt x="93" y="38"/>
                        <a:pt x="93" y="38"/>
                      </a:cubicBezTo>
                      <a:cubicBezTo>
                        <a:pt x="95" y="38"/>
                        <a:pt x="96" y="39"/>
                        <a:pt x="96" y="40"/>
                      </a:cubicBezTo>
                      <a:cubicBezTo>
                        <a:pt x="98" y="48"/>
                        <a:pt x="98" y="48"/>
                        <a:pt x="98" y="48"/>
                      </a:cubicBezTo>
                      <a:cubicBezTo>
                        <a:pt x="98" y="49"/>
                        <a:pt x="98" y="49"/>
                        <a:pt x="98" y="50"/>
                      </a:cubicBezTo>
                      <a:close/>
                      <a:moveTo>
                        <a:pt x="116" y="50"/>
                      </a:moveTo>
                      <a:cubicBezTo>
                        <a:pt x="116" y="50"/>
                        <a:pt x="115" y="50"/>
                        <a:pt x="115" y="50"/>
                      </a:cubicBezTo>
                      <a:cubicBezTo>
                        <a:pt x="104" y="50"/>
                        <a:pt x="104" y="50"/>
                        <a:pt x="104" y="50"/>
                      </a:cubicBezTo>
                      <a:cubicBezTo>
                        <a:pt x="103" y="50"/>
                        <a:pt x="102" y="49"/>
                        <a:pt x="101" y="48"/>
                      </a:cubicBezTo>
                      <a:cubicBezTo>
                        <a:pt x="100" y="40"/>
                        <a:pt x="100" y="40"/>
                        <a:pt x="100" y="40"/>
                      </a:cubicBezTo>
                      <a:cubicBezTo>
                        <a:pt x="100" y="39"/>
                        <a:pt x="100" y="39"/>
                        <a:pt x="100" y="38"/>
                      </a:cubicBezTo>
                      <a:cubicBezTo>
                        <a:pt x="100" y="38"/>
                        <a:pt x="101" y="38"/>
                        <a:pt x="101" y="38"/>
                      </a:cubicBezTo>
                      <a:cubicBezTo>
                        <a:pt x="111" y="38"/>
                        <a:pt x="111" y="38"/>
                        <a:pt x="111" y="38"/>
                      </a:cubicBezTo>
                      <a:cubicBezTo>
                        <a:pt x="113" y="38"/>
                        <a:pt x="114" y="39"/>
                        <a:pt x="114" y="40"/>
                      </a:cubicBezTo>
                      <a:cubicBezTo>
                        <a:pt x="116" y="49"/>
                        <a:pt x="116" y="49"/>
                        <a:pt x="116" y="49"/>
                      </a:cubicBezTo>
                      <a:cubicBezTo>
                        <a:pt x="116" y="49"/>
                        <a:pt x="116" y="49"/>
                        <a:pt x="116" y="50"/>
                      </a:cubicBezTo>
                      <a:close/>
                      <a:moveTo>
                        <a:pt x="134" y="50"/>
                      </a:moveTo>
                      <a:cubicBezTo>
                        <a:pt x="134" y="50"/>
                        <a:pt x="134" y="50"/>
                        <a:pt x="133" y="50"/>
                      </a:cubicBezTo>
                      <a:cubicBezTo>
                        <a:pt x="122" y="50"/>
                        <a:pt x="122" y="50"/>
                        <a:pt x="122" y="50"/>
                      </a:cubicBezTo>
                      <a:cubicBezTo>
                        <a:pt x="121" y="50"/>
                        <a:pt x="120" y="49"/>
                        <a:pt x="120" y="48"/>
                      </a:cubicBezTo>
                      <a:cubicBezTo>
                        <a:pt x="118" y="40"/>
                        <a:pt x="118" y="40"/>
                        <a:pt x="118" y="40"/>
                      </a:cubicBezTo>
                      <a:cubicBezTo>
                        <a:pt x="118" y="39"/>
                        <a:pt x="118" y="39"/>
                        <a:pt x="118" y="38"/>
                      </a:cubicBezTo>
                      <a:cubicBezTo>
                        <a:pt x="118" y="38"/>
                        <a:pt x="118" y="38"/>
                        <a:pt x="119" y="38"/>
                      </a:cubicBezTo>
                      <a:cubicBezTo>
                        <a:pt x="129" y="38"/>
                        <a:pt x="129" y="38"/>
                        <a:pt x="129" y="38"/>
                      </a:cubicBezTo>
                      <a:cubicBezTo>
                        <a:pt x="130" y="38"/>
                        <a:pt x="132" y="39"/>
                        <a:pt x="132" y="40"/>
                      </a:cubicBezTo>
                      <a:cubicBezTo>
                        <a:pt x="134" y="49"/>
                        <a:pt x="134" y="49"/>
                        <a:pt x="134" y="49"/>
                      </a:cubicBezTo>
                      <a:cubicBezTo>
                        <a:pt x="134" y="49"/>
                        <a:pt x="134" y="49"/>
                        <a:pt x="134" y="50"/>
                      </a:cubicBezTo>
                      <a:close/>
                      <a:moveTo>
                        <a:pt x="152" y="50"/>
                      </a:moveTo>
                      <a:cubicBezTo>
                        <a:pt x="152" y="50"/>
                        <a:pt x="152" y="50"/>
                        <a:pt x="151" y="50"/>
                      </a:cubicBezTo>
                      <a:cubicBezTo>
                        <a:pt x="141" y="50"/>
                        <a:pt x="141" y="50"/>
                        <a:pt x="141" y="50"/>
                      </a:cubicBezTo>
                      <a:cubicBezTo>
                        <a:pt x="139" y="50"/>
                        <a:pt x="138" y="49"/>
                        <a:pt x="138" y="48"/>
                      </a:cubicBezTo>
                      <a:cubicBezTo>
                        <a:pt x="136" y="40"/>
                        <a:pt x="136" y="40"/>
                        <a:pt x="136" y="40"/>
                      </a:cubicBezTo>
                      <a:cubicBezTo>
                        <a:pt x="135" y="39"/>
                        <a:pt x="136" y="39"/>
                        <a:pt x="136" y="38"/>
                      </a:cubicBezTo>
                      <a:cubicBezTo>
                        <a:pt x="136" y="38"/>
                        <a:pt x="136" y="38"/>
                        <a:pt x="137" y="38"/>
                      </a:cubicBezTo>
                      <a:cubicBezTo>
                        <a:pt x="147" y="38"/>
                        <a:pt x="147" y="38"/>
                        <a:pt x="147" y="38"/>
                      </a:cubicBezTo>
                      <a:cubicBezTo>
                        <a:pt x="148" y="38"/>
                        <a:pt x="150" y="39"/>
                        <a:pt x="150" y="40"/>
                      </a:cubicBezTo>
                      <a:cubicBezTo>
                        <a:pt x="152" y="49"/>
                        <a:pt x="152" y="49"/>
                        <a:pt x="152" y="49"/>
                      </a:cubicBezTo>
                      <a:cubicBezTo>
                        <a:pt x="152" y="49"/>
                        <a:pt x="152" y="49"/>
                        <a:pt x="152" y="50"/>
                      </a:cubicBezTo>
                      <a:close/>
                      <a:moveTo>
                        <a:pt x="151" y="32"/>
                      </a:moveTo>
                      <a:cubicBezTo>
                        <a:pt x="149" y="24"/>
                        <a:pt x="149" y="24"/>
                        <a:pt x="149" y="24"/>
                      </a:cubicBezTo>
                      <a:cubicBezTo>
                        <a:pt x="149" y="23"/>
                        <a:pt x="149" y="23"/>
                        <a:pt x="149" y="23"/>
                      </a:cubicBezTo>
                      <a:cubicBezTo>
                        <a:pt x="149" y="23"/>
                        <a:pt x="150" y="22"/>
                        <a:pt x="150" y="22"/>
                      </a:cubicBezTo>
                      <a:cubicBezTo>
                        <a:pt x="160" y="22"/>
                        <a:pt x="160" y="22"/>
                        <a:pt x="160" y="22"/>
                      </a:cubicBezTo>
                      <a:cubicBezTo>
                        <a:pt x="161" y="22"/>
                        <a:pt x="163" y="24"/>
                        <a:pt x="163" y="25"/>
                      </a:cubicBezTo>
                      <a:cubicBezTo>
                        <a:pt x="166" y="33"/>
                        <a:pt x="166" y="33"/>
                        <a:pt x="166" y="33"/>
                      </a:cubicBezTo>
                      <a:cubicBezTo>
                        <a:pt x="166" y="34"/>
                        <a:pt x="166" y="34"/>
                        <a:pt x="166" y="34"/>
                      </a:cubicBezTo>
                      <a:cubicBezTo>
                        <a:pt x="166" y="34"/>
                        <a:pt x="165" y="34"/>
                        <a:pt x="165" y="34"/>
                      </a:cubicBezTo>
                      <a:cubicBezTo>
                        <a:pt x="155" y="34"/>
                        <a:pt x="155" y="34"/>
                        <a:pt x="155" y="34"/>
                      </a:cubicBezTo>
                      <a:cubicBezTo>
                        <a:pt x="153" y="34"/>
                        <a:pt x="152" y="33"/>
                        <a:pt x="151" y="32"/>
                      </a:cubicBezTo>
                      <a:close/>
                      <a:moveTo>
                        <a:pt x="170" y="50"/>
                      </a:moveTo>
                      <a:cubicBezTo>
                        <a:pt x="170" y="50"/>
                        <a:pt x="170" y="50"/>
                        <a:pt x="170" y="50"/>
                      </a:cubicBezTo>
                      <a:cubicBezTo>
                        <a:pt x="159" y="50"/>
                        <a:pt x="159" y="50"/>
                        <a:pt x="159" y="50"/>
                      </a:cubicBezTo>
                      <a:cubicBezTo>
                        <a:pt x="158" y="50"/>
                        <a:pt x="156" y="49"/>
                        <a:pt x="156" y="48"/>
                      </a:cubicBezTo>
                      <a:cubicBezTo>
                        <a:pt x="153" y="39"/>
                        <a:pt x="153" y="39"/>
                        <a:pt x="153" y="39"/>
                      </a:cubicBezTo>
                      <a:cubicBezTo>
                        <a:pt x="153" y="39"/>
                        <a:pt x="153" y="39"/>
                        <a:pt x="154" y="38"/>
                      </a:cubicBezTo>
                      <a:cubicBezTo>
                        <a:pt x="154" y="38"/>
                        <a:pt x="154" y="38"/>
                        <a:pt x="155" y="38"/>
                      </a:cubicBezTo>
                      <a:cubicBezTo>
                        <a:pt x="165" y="38"/>
                        <a:pt x="165" y="38"/>
                        <a:pt x="165" y="38"/>
                      </a:cubicBezTo>
                      <a:cubicBezTo>
                        <a:pt x="166" y="38"/>
                        <a:pt x="168" y="39"/>
                        <a:pt x="168" y="40"/>
                      </a:cubicBezTo>
                      <a:cubicBezTo>
                        <a:pt x="171" y="49"/>
                        <a:pt x="171" y="49"/>
                        <a:pt x="171" y="49"/>
                      </a:cubicBezTo>
                      <a:cubicBezTo>
                        <a:pt x="171" y="49"/>
                        <a:pt x="171" y="50"/>
                        <a:pt x="170" y="50"/>
                      </a:cubicBezTo>
                      <a:close/>
                      <a:moveTo>
                        <a:pt x="185" y="40"/>
                      </a:moveTo>
                      <a:cubicBezTo>
                        <a:pt x="188" y="49"/>
                        <a:pt x="188" y="49"/>
                        <a:pt x="188" y="49"/>
                      </a:cubicBezTo>
                      <a:cubicBezTo>
                        <a:pt x="188" y="49"/>
                        <a:pt x="188" y="50"/>
                        <a:pt x="188" y="50"/>
                      </a:cubicBezTo>
                      <a:cubicBezTo>
                        <a:pt x="188" y="50"/>
                        <a:pt x="187" y="50"/>
                        <a:pt x="187" y="50"/>
                      </a:cubicBezTo>
                      <a:cubicBezTo>
                        <a:pt x="177" y="50"/>
                        <a:pt x="177" y="50"/>
                        <a:pt x="177" y="50"/>
                      </a:cubicBezTo>
                      <a:cubicBezTo>
                        <a:pt x="176" y="50"/>
                        <a:pt x="174" y="49"/>
                        <a:pt x="174" y="48"/>
                      </a:cubicBezTo>
                      <a:cubicBezTo>
                        <a:pt x="171" y="39"/>
                        <a:pt x="171" y="39"/>
                        <a:pt x="171" y="39"/>
                      </a:cubicBezTo>
                      <a:cubicBezTo>
                        <a:pt x="171" y="39"/>
                        <a:pt x="171" y="39"/>
                        <a:pt x="171" y="38"/>
                      </a:cubicBezTo>
                      <a:cubicBezTo>
                        <a:pt x="172" y="38"/>
                        <a:pt x="172" y="38"/>
                        <a:pt x="172" y="38"/>
                      </a:cubicBezTo>
                      <a:cubicBezTo>
                        <a:pt x="182" y="38"/>
                        <a:pt x="182" y="38"/>
                        <a:pt x="182" y="38"/>
                      </a:cubicBezTo>
                      <a:cubicBezTo>
                        <a:pt x="183" y="38"/>
                        <a:pt x="185" y="39"/>
                        <a:pt x="185" y="40"/>
                      </a:cubicBezTo>
                      <a:close/>
                      <a:moveTo>
                        <a:pt x="180" y="25"/>
                      </a:move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3" y="34"/>
                        <a:pt x="183" y="34"/>
                        <a:pt x="183" y="34"/>
                      </a:cubicBezTo>
                      <a:cubicBezTo>
                        <a:pt x="183" y="34"/>
                        <a:pt x="182" y="34"/>
                        <a:pt x="182" y="34"/>
                      </a:cubicBezTo>
                      <a:cubicBezTo>
                        <a:pt x="172" y="34"/>
                        <a:pt x="172" y="34"/>
                        <a:pt x="172" y="34"/>
                      </a:cubicBezTo>
                      <a:cubicBezTo>
                        <a:pt x="171" y="34"/>
                        <a:pt x="170" y="33"/>
                        <a:pt x="169" y="32"/>
                      </a:cubicBezTo>
                      <a:cubicBezTo>
                        <a:pt x="167" y="24"/>
                        <a:pt x="167" y="24"/>
                        <a:pt x="167" y="24"/>
                      </a:cubicBezTo>
                      <a:cubicBezTo>
                        <a:pt x="167" y="23"/>
                        <a:pt x="167" y="23"/>
                        <a:pt x="167" y="23"/>
                      </a:cubicBezTo>
                      <a:cubicBezTo>
                        <a:pt x="167" y="22"/>
                        <a:pt x="167" y="22"/>
                        <a:pt x="168" y="22"/>
                      </a:cubicBezTo>
                      <a:cubicBezTo>
                        <a:pt x="177" y="22"/>
                        <a:pt x="177" y="22"/>
                        <a:pt x="177" y="22"/>
                      </a:cubicBezTo>
                      <a:cubicBezTo>
                        <a:pt x="178" y="22"/>
                        <a:pt x="180" y="24"/>
                        <a:pt x="180" y="25"/>
                      </a:cubicBezTo>
                      <a:close/>
                      <a:moveTo>
                        <a:pt x="162" y="7"/>
                      </a:moveTo>
                      <a:cubicBezTo>
                        <a:pt x="162" y="7"/>
                        <a:pt x="162" y="6"/>
                        <a:pt x="163" y="6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3" y="6"/>
                        <a:pt x="174" y="8"/>
                        <a:pt x="175" y="9"/>
                      </a:cubicBezTo>
                      <a:cubicBezTo>
                        <a:pt x="178" y="17"/>
                        <a:pt x="178" y="17"/>
                        <a:pt x="178" y="17"/>
                      </a:cubicBezTo>
                      <a:cubicBezTo>
                        <a:pt x="178" y="18"/>
                        <a:pt x="178" y="18"/>
                        <a:pt x="178" y="18"/>
                      </a:cubicBezTo>
                      <a:cubicBezTo>
                        <a:pt x="177" y="19"/>
                        <a:pt x="177" y="19"/>
                        <a:pt x="177" y="19"/>
                      </a:cubicBezTo>
                      <a:cubicBezTo>
                        <a:pt x="168" y="19"/>
                        <a:pt x="168" y="19"/>
                        <a:pt x="168" y="19"/>
                      </a:cubicBezTo>
                      <a:cubicBezTo>
                        <a:pt x="166" y="19"/>
                        <a:pt x="165" y="18"/>
                        <a:pt x="164" y="16"/>
                      </a:cubicBezTo>
                      <a:cubicBezTo>
                        <a:pt x="162" y="8"/>
                        <a:pt x="162" y="8"/>
                        <a:pt x="162" y="8"/>
                      </a:cubicBezTo>
                      <a:cubicBezTo>
                        <a:pt x="162" y="7"/>
                        <a:pt x="162" y="7"/>
                        <a:pt x="162" y="7"/>
                      </a:cubicBezTo>
                      <a:close/>
                      <a:moveTo>
                        <a:pt x="145" y="7"/>
                      </a:moveTo>
                      <a:cubicBezTo>
                        <a:pt x="145" y="7"/>
                        <a:pt x="145" y="6"/>
                        <a:pt x="146" y="6"/>
                      </a:cubicBezTo>
                      <a:cubicBezTo>
                        <a:pt x="155" y="6"/>
                        <a:pt x="155" y="6"/>
                        <a:pt x="155" y="6"/>
                      </a:cubicBezTo>
                      <a:cubicBezTo>
                        <a:pt x="156" y="6"/>
                        <a:pt x="158" y="8"/>
                        <a:pt x="158" y="9"/>
                      </a:cubicBezTo>
                      <a:cubicBezTo>
                        <a:pt x="161" y="17"/>
                        <a:pt x="161" y="17"/>
                        <a:pt x="161" y="17"/>
                      </a:cubicBezTo>
                      <a:cubicBezTo>
                        <a:pt x="161" y="18"/>
                        <a:pt x="161" y="18"/>
                        <a:pt x="161" y="18"/>
                      </a:cubicBezTo>
                      <a:cubicBezTo>
                        <a:pt x="161" y="19"/>
                        <a:pt x="160" y="19"/>
                        <a:pt x="160" y="19"/>
                      </a:cubicBezTo>
                      <a:cubicBezTo>
                        <a:pt x="150" y="19"/>
                        <a:pt x="150" y="19"/>
                        <a:pt x="150" y="19"/>
                      </a:cubicBezTo>
                      <a:cubicBezTo>
                        <a:pt x="149" y="19"/>
                        <a:pt x="147" y="18"/>
                        <a:pt x="147" y="16"/>
                      </a:cubicBezTo>
                      <a:cubicBezTo>
                        <a:pt x="145" y="8"/>
                        <a:pt x="145" y="8"/>
                        <a:pt x="145" y="8"/>
                      </a:cubicBezTo>
                      <a:cubicBezTo>
                        <a:pt x="145" y="7"/>
                        <a:pt x="145" y="7"/>
                        <a:pt x="145" y="7"/>
                      </a:cubicBezTo>
                      <a:close/>
                      <a:moveTo>
                        <a:pt x="146" y="25"/>
                      </a:moveTo>
                      <a:cubicBezTo>
                        <a:pt x="148" y="33"/>
                        <a:pt x="148" y="33"/>
                        <a:pt x="148" y="33"/>
                      </a:cubicBezTo>
                      <a:cubicBezTo>
                        <a:pt x="148" y="33"/>
                        <a:pt x="148" y="34"/>
                        <a:pt x="148" y="34"/>
                      </a:cubicBezTo>
                      <a:cubicBezTo>
                        <a:pt x="148" y="34"/>
                        <a:pt x="147" y="34"/>
                        <a:pt x="147" y="34"/>
                      </a:cubicBezTo>
                      <a:cubicBezTo>
                        <a:pt x="137" y="34"/>
                        <a:pt x="137" y="34"/>
                        <a:pt x="137" y="34"/>
                      </a:cubicBezTo>
                      <a:cubicBezTo>
                        <a:pt x="135" y="34"/>
                        <a:pt x="134" y="33"/>
                        <a:pt x="134" y="32"/>
                      </a:cubicBezTo>
                      <a:cubicBezTo>
                        <a:pt x="132" y="24"/>
                        <a:pt x="132" y="24"/>
                        <a:pt x="132" y="24"/>
                      </a:cubicBezTo>
                      <a:cubicBezTo>
                        <a:pt x="132" y="23"/>
                        <a:pt x="132" y="23"/>
                        <a:pt x="132" y="23"/>
                      </a:cubicBezTo>
                      <a:cubicBezTo>
                        <a:pt x="132" y="23"/>
                        <a:pt x="132" y="22"/>
                        <a:pt x="133" y="22"/>
                      </a:cubicBezTo>
                      <a:cubicBezTo>
                        <a:pt x="143" y="22"/>
                        <a:pt x="143" y="22"/>
                        <a:pt x="143" y="22"/>
                      </a:cubicBezTo>
                      <a:cubicBezTo>
                        <a:pt x="144" y="22"/>
                        <a:pt x="145" y="24"/>
                        <a:pt x="146" y="25"/>
                      </a:cubicBezTo>
                      <a:close/>
                      <a:moveTo>
                        <a:pt x="128" y="7"/>
                      </a:moveTo>
                      <a:cubicBezTo>
                        <a:pt x="128" y="7"/>
                        <a:pt x="128" y="6"/>
                        <a:pt x="129" y="6"/>
                      </a:cubicBezTo>
                      <a:cubicBezTo>
                        <a:pt x="138" y="6"/>
                        <a:pt x="138" y="6"/>
                        <a:pt x="138" y="6"/>
                      </a:cubicBezTo>
                      <a:cubicBezTo>
                        <a:pt x="139" y="6"/>
                        <a:pt x="141" y="8"/>
                        <a:pt x="141" y="9"/>
                      </a:cubicBezTo>
                      <a:cubicBezTo>
                        <a:pt x="144" y="17"/>
                        <a:pt x="144" y="17"/>
                        <a:pt x="144" y="17"/>
                      </a:cubicBezTo>
                      <a:cubicBezTo>
                        <a:pt x="144" y="18"/>
                        <a:pt x="144" y="18"/>
                        <a:pt x="144" y="18"/>
                      </a:cubicBezTo>
                      <a:cubicBezTo>
                        <a:pt x="143" y="19"/>
                        <a:pt x="143" y="19"/>
                        <a:pt x="143" y="19"/>
                      </a:cubicBezTo>
                      <a:cubicBezTo>
                        <a:pt x="133" y="19"/>
                        <a:pt x="133" y="19"/>
                        <a:pt x="133" y="19"/>
                      </a:cubicBezTo>
                      <a:cubicBezTo>
                        <a:pt x="132" y="19"/>
                        <a:pt x="130" y="18"/>
                        <a:pt x="130" y="16"/>
                      </a:cubicBezTo>
                      <a:cubicBezTo>
                        <a:pt x="128" y="8"/>
                        <a:pt x="128" y="8"/>
                        <a:pt x="128" y="8"/>
                      </a:cubicBezTo>
                      <a:cubicBezTo>
                        <a:pt x="127" y="7"/>
                        <a:pt x="128" y="7"/>
                        <a:pt x="128" y="7"/>
                      </a:cubicBezTo>
                      <a:close/>
                      <a:moveTo>
                        <a:pt x="128" y="25"/>
                      </a:moveTo>
                      <a:cubicBezTo>
                        <a:pt x="130" y="33"/>
                        <a:pt x="130" y="33"/>
                        <a:pt x="130" y="33"/>
                      </a:cubicBezTo>
                      <a:cubicBezTo>
                        <a:pt x="130" y="33"/>
                        <a:pt x="130" y="34"/>
                        <a:pt x="130" y="34"/>
                      </a:cubicBezTo>
                      <a:cubicBezTo>
                        <a:pt x="130" y="34"/>
                        <a:pt x="130" y="34"/>
                        <a:pt x="129" y="34"/>
                      </a:cubicBezTo>
                      <a:cubicBezTo>
                        <a:pt x="119" y="34"/>
                        <a:pt x="119" y="34"/>
                        <a:pt x="119" y="34"/>
                      </a:cubicBezTo>
                      <a:cubicBezTo>
                        <a:pt x="118" y="34"/>
                        <a:pt x="116" y="33"/>
                        <a:pt x="116" y="32"/>
                      </a:cubicBezTo>
                      <a:cubicBezTo>
                        <a:pt x="114" y="24"/>
                        <a:pt x="114" y="24"/>
                        <a:pt x="114" y="24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14" y="23"/>
                        <a:pt x="115" y="22"/>
                        <a:pt x="115" y="22"/>
                      </a:cubicBezTo>
                      <a:cubicBezTo>
                        <a:pt x="125" y="22"/>
                        <a:pt x="125" y="22"/>
                        <a:pt x="125" y="22"/>
                      </a:cubicBezTo>
                      <a:cubicBezTo>
                        <a:pt x="126" y="22"/>
                        <a:pt x="128" y="24"/>
                        <a:pt x="128" y="25"/>
                      </a:cubicBezTo>
                      <a:close/>
                      <a:moveTo>
                        <a:pt x="111" y="7"/>
                      </a:moveTo>
                      <a:cubicBezTo>
                        <a:pt x="111" y="7"/>
                        <a:pt x="111" y="6"/>
                        <a:pt x="112" y="6"/>
                      </a:cubicBezTo>
                      <a:cubicBezTo>
                        <a:pt x="121" y="6"/>
                        <a:pt x="121" y="6"/>
                        <a:pt x="121" y="6"/>
                      </a:cubicBezTo>
                      <a:cubicBezTo>
                        <a:pt x="122" y="6"/>
                        <a:pt x="124" y="8"/>
                        <a:pt x="124" y="9"/>
                      </a:cubicBezTo>
                      <a:cubicBezTo>
                        <a:pt x="126" y="17"/>
                        <a:pt x="126" y="17"/>
                        <a:pt x="126" y="17"/>
                      </a:cubicBezTo>
                      <a:cubicBezTo>
                        <a:pt x="126" y="18"/>
                        <a:pt x="126" y="18"/>
                        <a:pt x="126" y="18"/>
                      </a:cubicBezTo>
                      <a:cubicBezTo>
                        <a:pt x="126" y="19"/>
                        <a:pt x="126" y="19"/>
                        <a:pt x="125" y="19"/>
                      </a:cubicBezTo>
                      <a:cubicBezTo>
                        <a:pt x="115" y="19"/>
                        <a:pt x="115" y="19"/>
                        <a:pt x="115" y="19"/>
                      </a:cubicBezTo>
                      <a:cubicBezTo>
                        <a:pt x="114" y="19"/>
                        <a:pt x="113" y="18"/>
                        <a:pt x="112" y="16"/>
                      </a:cubicBezTo>
                      <a:cubicBezTo>
                        <a:pt x="110" y="8"/>
                        <a:pt x="110" y="8"/>
                        <a:pt x="110" y="8"/>
                      </a:cubicBezTo>
                      <a:cubicBezTo>
                        <a:pt x="110" y="7"/>
                        <a:pt x="110" y="7"/>
                        <a:pt x="111" y="7"/>
                      </a:cubicBezTo>
                      <a:close/>
                      <a:moveTo>
                        <a:pt x="111" y="25"/>
                      </a:moveTo>
                      <a:cubicBezTo>
                        <a:pt x="112" y="33"/>
                        <a:pt x="112" y="33"/>
                        <a:pt x="112" y="33"/>
                      </a:cubicBezTo>
                      <a:cubicBezTo>
                        <a:pt x="113" y="33"/>
                        <a:pt x="113" y="34"/>
                        <a:pt x="112" y="34"/>
                      </a:cubicBezTo>
                      <a:cubicBezTo>
                        <a:pt x="112" y="34"/>
                        <a:pt x="112" y="34"/>
                        <a:pt x="111" y="34"/>
                      </a:cubicBezTo>
                      <a:cubicBezTo>
                        <a:pt x="101" y="34"/>
                        <a:pt x="101" y="34"/>
                        <a:pt x="101" y="34"/>
                      </a:cubicBezTo>
                      <a:cubicBezTo>
                        <a:pt x="100" y="34"/>
                        <a:pt x="98" y="33"/>
                        <a:pt x="98" y="32"/>
                      </a:cubicBez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96" y="24"/>
                        <a:pt x="97" y="23"/>
                        <a:pt x="97" y="23"/>
                      </a:cubicBezTo>
                      <a:cubicBezTo>
                        <a:pt x="97" y="23"/>
                        <a:pt x="97" y="22"/>
                        <a:pt x="98" y="22"/>
                      </a:cubicBezTo>
                      <a:cubicBezTo>
                        <a:pt x="108" y="22"/>
                        <a:pt x="108" y="22"/>
                        <a:pt x="108" y="22"/>
                      </a:cubicBezTo>
                      <a:cubicBezTo>
                        <a:pt x="109" y="22"/>
                        <a:pt x="110" y="23"/>
                        <a:pt x="111" y="25"/>
                      </a:cubicBezTo>
                      <a:close/>
                      <a:moveTo>
                        <a:pt x="94" y="7"/>
                      </a:moveTo>
                      <a:cubicBezTo>
                        <a:pt x="94" y="7"/>
                        <a:pt x="94" y="6"/>
                        <a:pt x="95" y="6"/>
                      </a:cubicBezTo>
                      <a:cubicBezTo>
                        <a:pt x="104" y="6"/>
                        <a:pt x="104" y="6"/>
                        <a:pt x="104" y="6"/>
                      </a:cubicBezTo>
                      <a:cubicBezTo>
                        <a:pt x="105" y="6"/>
                        <a:pt x="107" y="7"/>
                        <a:pt x="107" y="9"/>
                      </a:cubicBezTo>
                      <a:cubicBezTo>
                        <a:pt x="109" y="17"/>
                        <a:pt x="109" y="17"/>
                        <a:pt x="109" y="17"/>
                      </a:cubicBezTo>
                      <a:cubicBezTo>
                        <a:pt x="109" y="18"/>
                        <a:pt x="109" y="18"/>
                        <a:pt x="109" y="18"/>
                      </a:cubicBezTo>
                      <a:cubicBezTo>
                        <a:pt x="109" y="19"/>
                        <a:pt x="108" y="19"/>
                        <a:pt x="108" y="19"/>
                      </a:cubicBezTo>
                      <a:cubicBezTo>
                        <a:pt x="98" y="19"/>
                        <a:pt x="98" y="19"/>
                        <a:pt x="98" y="19"/>
                      </a:cubicBezTo>
                      <a:cubicBezTo>
                        <a:pt x="97" y="19"/>
                        <a:pt x="95" y="18"/>
                        <a:pt x="95" y="16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3" y="8"/>
                        <a:pt x="93" y="7"/>
                        <a:pt x="94" y="7"/>
                      </a:cubicBezTo>
                      <a:close/>
                      <a:moveTo>
                        <a:pt x="93" y="25"/>
                      </a:moveTo>
                      <a:cubicBezTo>
                        <a:pt x="95" y="33"/>
                        <a:pt x="95" y="33"/>
                        <a:pt x="95" y="33"/>
                      </a:cubicBezTo>
                      <a:cubicBezTo>
                        <a:pt x="95" y="33"/>
                        <a:pt x="95" y="34"/>
                        <a:pt x="95" y="34"/>
                      </a:cubicBezTo>
                      <a:cubicBezTo>
                        <a:pt x="94" y="34"/>
                        <a:pt x="94" y="34"/>
                        <a:pt x="93" y="34"/>
                      </a:cubicBezTo>
                      <a:cubicBezTo>
                        <a:pt x="83" y="34"/>
                        <a:pt x="83" y="34"/>
                        <a:pt x="83" y="34"/>
                      </a:cubicBezTo>
                      <a:cubicBezTo>
                        <a:pt x="82" y="34"/>
                        <a:pt x="81" y="33"/>
                        <a:pt x="81" y="32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79" y="24"/>
                        <a:pt x="79" y="23"/>
                        <a:pt x="79" y="23"/>
                      </a:cubicBezTo>
                      <a:cubicBezTo>
                        <a:pt x="80" y="23"/>
                        <a:pt x="80" y="22"/>
                        <a:pt x="80" y="22"/>
                      </a:cubicBezTo>
                      <a:cubicBezTo>
                        <a:pt x="90" y="22"/>
                        <a:pt x="90" y="22"/>
                        <a:pt x="90" y="22"/>
                      </a:cubicBezTo>
                      <a:cubicBezTo>
                        <a:pt x="91" y="22"/>
                        <a:pt x="93" y="23"/>
                        <a:pt x="93" y="25"/>
                      </a:cubicBezTo>
                      <a:close/>
                      <a:moveTo>
                        <a:pt x="76" y="7"/>
                      </a:moveTo>
                      <a:cubicBezTo>
                        <a:pt x="77" y="7"/>
                        <a:pt x="77" y="6"/>
                        <a:pt x="78" y="6"/>
                      </a:cubicBezTo>
                      <a:cubicBezTo>
                        <a:pt x="87" y="6"/>
                        <a:pt x="87" y="6"/>
                        <a:pt x="87" y="6"/>
                      </a:cubicBezTo>
                      <a:cubicBezTo>
                        <a:pt x="88" y="6"/>
                        <a:pt x="90" y="7"/>
                        <a:pt x="90" y="9"/>
                      </a:cubicBezTo>
                      <a:cubicBezTo>
                        <a:pt x="92" y="17"/>
                        <a:pt x="92" y="17"/>
                        <a:pt x="92" y="17"/>
                      </a:cubicBezTo>
                      <a:cubicBezTo>
                        <a:pt x="92" y="18"/>
                        <a:pt x="92" y="18"/>
                        <a:pt x="91" y="18"/>
                      </a:cubicBezTo>
                      <a:cubicBezTo>
                        <a:pt x="91" y="19"/>
                        <a:pt x="91" y="19"/>
                        <a:pt x="90" y="19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cubicBezTo>
                        <a:pt x="79" y="19"/>
                        <a:pt x="78" y="18"/>
                        <a:pt x="78" y="16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76" y="8"/>
                        <a:pt x="76" y="7"/>
                        <a:pt x="76" y="7"/>
                      </a:cubicBezTo>
                      <a:close/>
                      <a:moveTo>
                        <a:pt x="76" y="25"/>
                      </a:moveTo>
                      <a:cubicBezTo>
                        <a:pt x="77" y="33"/>
                        <a:pt x="77" y="33"/>
                        <a:pt x="77" y="33"/>
                      </a:cubicBezTo>
                      <a:cubicBezTo>
                        <a:pt x="77" y="33"/>
                        <a:pt x="77" y="34"/>
                        <a:pt x="77" y="34"/>
                      </a:cubicBezTo>
                      <a:cubicBezTo>
                        <a:pt x="76" y="34"/>
                        <a:pt x="76" y="34"/>
                        <a:pt x="76" y="34"/>
                      </a:cubicBezTo>
                      <a:cubicBezTo>
                        <a:pt x="65" y="34"/>
                        <a:pt x="65" y="34"/>
                        <a:pt x="65" y="34"/>
                      </a:cubicBezTo>
                      <a:cubicBezTo>
                        <a:pt x="64" y="34"/>
                        <a:pt x="63" y="33"/>
                        <a:pt x="63" y="32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24"/>
                        <a:pt x="61" y="23"/>
                        <a:pt x="62" y="23"/>
                      </a:cubicBezTo>
                      <a:cubicBezTo>
                        <a:pt x="62" y="23"/>
                        <a:pt x="62" y="22"/>
                        <a:pt x="63" y="22"/>
                      </a:cubicBezTo>
                      <a:cubicBezTo>
                        <a:pt x="73" y="22"/>
                        <a:pt x="73" y="22"/>
                        <a:pt x="73" y="22"/>
                      </a:cubicBezTo>
                      <a:cubicBezTo>
                        <a:pt x="74" y="22"/>
                        <a:pt x="75" y="23"/>
                        <a:pt x="76" y="25"/>
                      </a:cubicBezTo>
                      <a:close/>
                      <a:moveTo>
                        <a:pt x="59" y="7"/>
                      </a:moveTo>
                      <a:cubicBezTo>
                        <a:pt x="60" y="7"/>
                        <a:pt x="60" y="6"/>
                        <a:pt x="60" y="6"/>
                      </a:cubicBezTo>
                      <a:cubicBezTo>
                        <a:pt x="70" y="6"/>
                        <a:pt x="70" y="6"/>
                        <a:pt x="70" y="6"/>
                      </a:cubicBezTo>
                      <a:cubicBezTo>
                        <a:pt x="71" y="6"/>
                        <a:pt x="72" y="7"/>
                        <a:pt x="73" y="9"/>
                      </a:cubicBezTo>
                      <a:cubicBezTo>
                        <a:pt x="74" y="17"/>
                        <a:pt x="74" y="17"/>
                        <a:pt x="74" y="17"/>
                      </a:cubicBezTo>
                      <a:cubicBezTo>
                        <a:pt x="74" y="18"/>
                        <a:pt x="74" y="18"/>
                        <a:pt x="74" y="18"/>
                      </a:cubicBezTo>
                      <a:cubicBezTo>
                        <a:pt x="74" y="19"/>
                        <a:pt x="73" y="19"/>
                        <a:pt x="73" y="19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2" y="19"/>
                        <a:pt x="60" y="18"/>
                        <a:pt x="60" y="17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9" y="8"/>
                        <a:pt x="59" y="7"/>
                        <a:pt x="59" y="7"/>
                      </a:cubicBezTo>
                      <a:close/>
                      <a:moveTo>
                        <a:pt x="58" y="25"/>
                      </a:move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59" y="33"/>
                        <a:pt x="59" y="34"/>
                        <a:pt x="59" y="34"/>
                      </a:cubicBezTo>
                      <a:cubicBezTo>
                        <a:pt x="59" y="34"/>
                        <a:pt x="58" y="34"/>
                        <a:pt x="58" y="34"/>
                      </a:cubicBezTo>
                      <a:cubicBezTo>
                        <a:pt x="47" y="34"/>
                        <a:pt x="47" y="34"/>
                        <a:pt x="47" y="34"/>
                      </a:cubicBezTo>
                      <a:cubicBezTo>
                        <a:pt x="46" y="34"/>
                        <a:pt x="45" y="33"/>
                        <a:pt x="44" y="32"/>
                      </a:cubicBezTo>
                      <a:cubicBezTo>
                        <a:pt x="43" y="24"/>
                        <a:pt x="43" y="24"/>
                        <a:pt x="43" y="24"/>
                      </a:cubicBezTo>
                      <a:cubicBezTo>
                        <a:pt x="43" y="24"/>
                        <a:pt x="43" y="23"/>
                        <a:pt x="44" y="23"/>
                      </a:cubicBezTo>
                      <a:cubicBezTo>
                        <a:pt x="44" y="23"/>
                        <a:pt x="44" y="22"/>
                        <a:pt x="45" y="22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57" y="22"/>
                        <a:pt x="58" y="23"/>
                        <a:pt x="58" y="25"/>
                      </a:cubicBezTo>
                      <a:close/>
                      <a:moveTo>
                        <a:pt x="42" y="7"/>
                      </a:moveTo>
                      <a:cubicBezTo>
                        <a:pt x="42" y="7"/>
                        <a:pt x="42" y="6"/>
                        <a:pt x="43" y="6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54" y="6"/>
                        <a:pt x="55" y="7"/>
                        <a:pt x="55" y="9"/>
                      </a:cubicBezTo>
                      <a:cubicBezTo>
                        <a:pt x="57" y="17"/>
                        <a:pt x="57" y="17"/>
                        <a:pt x="57" y="17"/>
                      </a:cubicBezTo>
                      <a:cubicBezTo>
                        <a:pt x="57" y="18"/>
                        <a:pt x="57" y="18"/>
                        <a:pt x="56" y="18"/>
                      </a:cubicBezTo>
                      <a:cubicBezTo>
                        <a:pt x="56" y="19"/>
                        <a:pt x="56" y="19"/>
                        <a:pt x="55" y="19"/>
                      </a:cubicBezTo>
                      <a:cubicBezTo>
                        <a:pt x="45" y="19"/>
                        <a:pt x="45" y="19"/>
                        <a:pt x="45" y="19"/>
                      </a:cubicBezTo>
                      <a:cubicBezTo>
                        <a:pt x="44" y="19"/>
                        <a:pt x="43" y="18"/>
                        <a:pt x="42" y="17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41" y="8"/>
                        <a:pt x="41" y="7"/>
                        <a:pt x="42" y="7"/>
                      </a:cubicBezTo>
                      <a:close/>
                      <a:moveTo>
                        <a:pt x="42" y="40"/>
                      </a:move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3" y="49"/>
                        <a:pt x="43" y="49"/>
                        <a:pt x="43" y="50"/>
                      </a:cubicBezTo>
                      <a:cubicBezTo>
                        <a:pt x="42" y="50"/>
                        <a:pt x="42" y="50"/>
                        <a:pt x="41" y="50"/>
                      </a:cubicBezTo>
                      <a:cubicBezTo>
                        <a:pt x="32" y="50"/>
                        <a:pt x="32" y="50"/>
                        <a:pt x="32" y="50"/>
                      </a:cubicBezTo>
                      <a:cubicBezTo>
                        <a:pt x="30" y="50"/>
                        <a:pt x="29" y="49"/>
                        <a:pt x="29" y="48"/>
                      </a:cubicBezTo>
                      <a:cubicBezTo>
                        <a:pt x="28" y="40"/>
                        <a:pt x="28" y="40"/>
                        <a:pt x="28" y="40"/>
                      </a:cubicBezTo>
                      <a:cubicBezTo>
                        <a:pt x="28" y="39"/>
                        <a:pt x="28" y="39"/>
                        <a:pt x="29" y="39"/>
                      </a:cubicBezTo>
                      <a:cubicBezTo>
                        <a:pt x="29" y="38"/>
                        <a:pt x="29" y="38"/>
                        <a:pt x="30" y="38"/>
                      </a:cubicBezTo>
                      <a:cubicBezTo>
                        <a:pt x="39" y="38"/>
                        <a:pt x="39" y="38"/>
                        <a:pt x="39" y="38"/>
                      </a:cubicBezTo>
                      <a:cubicBezTo>
                        <a:pt x="41" y="38"/>
                        <a:pt x="42" y="39"/>
                        <a:pt x="42" y="40"/>
                      </a:cubicBezTo>
                      <a:close/>
                      <a:moveTo>
                        <a:pt x="40" y="25"/>
                      </a:moveTo>
                      <a:cubicBezTo>
                        <a:pt x="41" y="33"/>
                        <a:pt x="41" y="33"/>
                        <a:pt x="41" y="33"/>
                      </a:cubicBezTo>
                      <a:cubicBezTo>
                        <a:pt x="41" y="33"/>
                        <a:pt x="41" y="34"/>
                        <a:pt x="41" y="34"/>
                      </a:cubicBezTo>
                      <a:cubicBezTo>
                        <a:pt x="40" y="34"/>
                        <a:pt x="40" y="34"/>
                        <a:pt x="39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9" y="34"/>
                        <a:pt x="28" y="33"/>
                        <a:pt x="28" y="32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7" y="24"/>
                        <a:pt x="27" y="23"/>
                        <a:pt x="27" y="23"/>
                      </a:cubicBezTo>
                      <a:cubicBezTo>
                        <a:pt x="27" y="23"/>
                        <a:pt x="28" y="22"/>
                        <a:pt x="28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8" y="22"/>
                        <a:pt x="40" y="23"/>
                        <a:pt x="40" y="25"/>
                      </a:cubicBezTo>
                      <a:close/>
                      <a:moveTo>
                        <a:pt x="26" y="7"/>
                      </a:moveTo>
                      <a:cubicBezTo>
                        <a:pt x="26" y="7"/>
                        <a:pt x="26" y="6"/>
                        <a:pt x="27" y="6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6" y="6"/>
                        <a:pt x="38" y="7"/>
                        <a:pt x="38" y="9"/>
                      </a:cubicBezTo>
                      <a:cubicBezTo>
                        <a:pt x="39" y="17"/>
                        <a:pt x="39" y="17"/>
                        <a:pt x="39" y="17"/>
                      </a:cubicBezTo>
                      <a:cubicBezTo>
                        <a:pt x="39" y="18"/>
                        <a:pt x="39" y="18"/>
                        <a:pt x="38" y="18"/>
                      </a:cubicBezTo>
                      <a:cubicBezTo>
                        <a:pt x="38" y="19"/>
                        <a:pt x="38" y="19"/>
                        <a:pt x="37" y="19"/>
                      </a:cubicBezTo>
                      <a:cubicBezTo>
                        <a:pt x="28" y="19"/>
                        <a:pt x="28" y="19"/>
                        <a:pt x="28" y="19"/>
                      </a:cubicBezTo>
                      <a:cubicBezTo>
                        <a:pt x="27" y="19"/>
                        <a:pt x="26" y="18"/>
                        <a:pt x="26" y="17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5" y="8"/>
                        <a:pt x="25" y="7"/>
                        <a:pt x="26" y="7"/>
                      </a:cubicBezTo>
                      <a:close/>
                      <a:moveTo>
                        <a:pt x="26" y="48"/>
                      </a:moveTo>
                      <a:cubicBezTo>
                        <a:pt x="26" y="49"/>
                        <a:pt x="25" y="49"/>
                        <a:pt x="25" y="50"/>
                      </a:cubicBezTo>
                      <a:cubicBezTo>
                        <a:pt x="25" y="50"/>
                        <a:pt x="24" y="50"/>
                        <a:pt x="24" y="50"/>
                      </a:cubicBezTo>
                      <a:cubicBezTo>
                        <a:pt x="13" y="50"/>
                        <a:pt x="13" y="50"/>
                        <a:pt x="13" y="50"/>
                      </a:cubicBezTo>
                      <a:cubicBezTo>
                        <a:pt x="12" y="50"/>
                        <a:pt x="11" y="49"/>
                        <a:pt x="11" y="48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10" y="39"/>
                        <a:pt x="10" y="39"/>
                        <a:pt x="11" y="39"/>
                      </a:cubicBezTo>
                      <a:cubicBezTo>
                        <a:pt x="11" y="38"/>
                        <a:pt x="12" y="38"/>
                        <a:pt x="1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4" y="38"/>
                        <a:pt x="25" y="39"/>
                        <a:pt x="25" y="40"/>
                      </a:cubicBezTo>
                      <a:lnTo>
                        <a:pt x="26" y="48"/>
                      </a:lnTo>
                      <a:close/>
                      <a:moveTo>
                        <a:pt x="24" y="33"/>
                      </a:moveTo>
                      <a:cubicBezTo>
                        <a:pt x="24" y="33"/>
                        <a:pt x="24" y="34"/>
                        <a:pt x="24" y="34"/>
                      </a:cubicBezTo>
                      <a:cubicBezTo>
                        <a:pt x="23" y="34"/>
                        <a:pt x="23" y="34"/>
                        <a:pt x="22" y="34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1" y="34"/>
                        <a:pt x="10" y="33"/>
                        <a:pt x="10" y="32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4"/>
                        <a:pt x="9" y="23"/>
                        <a:pt x="9" y="23"/>
                      </a:cubicBezTo>
                      <a:cubicBezTo>
                        <a:pt x="10" y="23"/>
                        <a:pt x="10" y="22"/>
                        <a:pt x="11" y="2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2" y="22"/>
                        <a:pt x="23" y="23"/>
                        <a:pt x="23" y="25"/>
                      </a:cubicBezTo>
                      <a:lnTo>
                        <a:pt x="24" y="33"/>
                      </a:lnTo>
                      <a:close/>
                      <a:moveTo>
                        <a:pt x="8" y="7"/>
                      </a:moveTo>
                      <a:cubicBezTo>
                        <a:pt x="9" y="7"/>
                        <a:pt x="9" y="6"/>
                        <a:pt x="10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20" y="6"/>
                        <a:pt x="22" y="7"/>
                        <a:pt x="22" y="9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2" y="17"/>
                        <a:pt x="22" y="18"/>
                        <a:pt x="22" y="18"/>
                      </a:cubicBezTo>
                      <a:cubicBezTo>
                        <a:pt x="22" y="19"/>
                        <a:pt x="21" y="19"/>
                        <a:pt x="2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0" y="19"/>
                        <a:pt x="9" y="18"/>
                        <a:pt x="8" y="1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7"/>
                        <a:pt x="8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7" name="Freeform 13"/>
                <p:cNvSpPr>
                  <a:spLocks noEditPoints="1"/>
                </p:cNvSpPr>
                <p:nvPr/>
              </p:nvSpPr>
              <p:spPr bwMode="auto">
                <a:xfrm>
                  <a:off x="1644" y="635"/>
                  <a:ext cx="503" cy="139"/>
                </a:xfrm>
                <a:custGeom>
                  <a:avLst/>
                  <a:gdLst>
                    <a:gd name="T0" fmla="*/ 212 w 212"/>
                    <a:gd name="T1" fmla="*/ 56 h 58"/>
                    <a:gd name="T2" fmla="*/ 184 w 212"/>
                    <a:gd name="T3" fmla="*/ 34 h 58"/>
                    <a:gd name="T4" fmla="*/ 193 w 212"/>
                    <a:gd name="T5" fmla="*/ 25 h 58"/>
                    <a:gd name="T6" fmla="*/ 190 w 212"/>
                    <a:gd name="T7" fmla="*/ 18 h 58"/>
                    <a:gd name="T8" fmla="*/ 155 w 212"/>
                    <a:gd name="T9" fmla="*/ 7 h 58"/>
                    <a:gd name="T10" fmla="*/ 171 w 212"/>
                    <a:gd name="T11" fmla="*/ 19 h 58"/>
                    <a:gd name="T12" fmla="*/ 137 w 212"/>
                    <a:gd name="T13" fmla="*/ 6 h 58"/>
                    <a:gd name="T14" fmla="*/ 141 w 212"/>
                    <a:gd name="T15" fmla="*/ 19 h 58"/>
                    <a:gd name="T16" fmla="*/ 130 w 212"/>
                    <a:gd name="T17" fmla="*/ 6 h 58"/>
                    <a:gd name="T18" fmla="*/ 120 w 212"/>
                    <a:gd name="T19" fmla="*/ 16 h 58"/>
                    <a:gd name="T20" fmla="*/ 114 w 212"/>
                    <a:gd name="T21" fmla="*/ 9 h 58"/>
                    <a:gd name="T22" fmla="*/ 99 w 212"/>
                    <a:gd name="T23" fmla="*/ 8 h 58"/>
                    <a:gd name="T24" fmla="*/ 97 w 212"/>
                    <a:gd name="T25" fmla="*/ 17 h 58"/>
                    <a:gd name="T26" fmla="*/ 81 w 212"/>
                    <a:gd name="T27" fmla="*/ 7 h 58"/>
                    <a:gd name="T28" fmla="*/ 79 w 212"/>
                    <a:gd name="T29" fmla="*/ 18 h 58"/>
                    <a:gd name="T30" fmla="*/ 7 w 212"/>
                    <a:gd name="T31" fmla="*/ 8 h 58"/>
                    <a:gd name="T32" fmla="*/ 22 w 212"/>
                    <a:gd name="T33" fmla="*/ 18 h 58"/>
                    <a:gd name="T34" fmla="*/ 9 w 212"/>
                    <a:gd name="T35" fmla="*/ 23 h 58"/>
                    <a:gd name="T36" fmla="*/ 23 w 212"/>
                    <a:gd name="T37" fmla="*/ 34 h 58"/>
                    <a:gd name="T38" fmla="*/ 12 w 212"/>
                    <a:gd name="T39" fmla="*/ 50 h 58"/>
                    <a:gd name="T40" fmla="*/ 25 w 212"/>
                    <a:gd name="T41" fmla="*/ 40 h 58"/>
                    <a:gd name="T42" fmla="*/ 37 w 212"/>
                    <a:gd name="T43" fmla="*/ 6 h 58"/>
                    <a:gd name="T44" fmla="*/ 26 w 212"/>
                    <a:gd name="T45" fmla="*/ 16 h 58"/>
                    <a:gd name="T46" fmla="*/ 42 w 212"/>
                    <a:gd name="T47" fmla="*/ 24 h 58"/>
                    <a:gd name="T48" fmla="*/ 27 w 212"/>
                    <a:gd name="T49" fmla="*/ 24 h 58"/>
                    <a:gd name="T50" fmla="*/ 29 w 212"/>
                    <a:gd name="T51" fmla="*/ 38 h 58"/>
                    <a:gd name="T52" fmla="*/ 44 w 212"/>
                    <a:gd name="T53" fmla="*/ 16 h 58"/>
                    <a:gd name="T54" fmla="*/ 60 w 212"/>
                    <a:gd name="T55" fmla="*/ 17 h 58"/>
                    <a:gd name="T56" fmla="*/ 45 w 212"/>
                    <a:gd name="T57" fmla="*/ 24 h 58"/>
                    <a:gd name="T58" fmla="*/ 62 w 212"/>
                    <a:gd name="T59" fmla="*/ 34 h 58"/>
                    <a:gd name="T60" fmla="*/ 51 w 212"/>
                    <a:gd name="T61" fmla="*/ 50 h 58"/>
                    <a:gd name="T62" fmla="*/ 64 w 212"/>
                    <a:gd name="T63" fmla="*/ 40 h 58"/>
                    <a:gd name="T64" fmla="*/ 66 w 212"/>
                    <a:gd name="T65" fmla="*/ 22 h 58"/>
                    <a:gd name="T66" fmla="*/ 69 w 212"/>
                    <a:gd name="T67" fmla="*/ 34 h 58"/>
                    <a:gd name="T68" fmla="*/ 67 w 212"/>
                    <a:gd name="T69" fmla="*/ 39 h 58"/>
                    <a:gd name="T70" fmla="*/ 84 w 212"/>
                    <a:gd name="T71" fmla="*/ 50 h 58"/>
                    <a:gd name="T72" fmla="*/ 99 w 212"/>
                    <a:gd name="T73" fmla="*/ 24 h 58"/>
                    <a:gd name="T74" fmla="*/ 104 w 212"/>
                    <a:gd name="T75" fmla="*/ 50 h 58"/>
                    <a:gd name="T76" fmla="*/ 88 w 212"/>
                    <a:gd name="T77" fmla="*/ 38 h 58"/>
                    <a:gd name="T78" fmla="*/ 103 w 212"/>
                    <a:gd name="T79" fmla="*/ 24 h 58"/>
                    <a:gd name="T80" fmla="*/ 120 w 212"/>
                    <a:gd name="T81" fmla="*/ 34 h 58"/>
                    <a:gd name="T82" fmla="*/ 110 w 212"/>
                    <a:gd name="T83" fmla="*/ 50 h 58"/>
                    <a:gd name="T84" fmla="*/ 121 w 212"/>
                    <a:gd name="T85" fmla="*/ 40 h 58"/>
                    <a:gd name="T86" fmla="*/ 123 w 212"/>
                    <a:gd name="T87" fmla="*/ 22 h 58"/>
                    <a:gd name="T88" fmla="*/ 126 w 212"/>
                    <a:gd name="T89" fmla="*/ 34 h 58"/>
                    <a:gd name="T90" fmla="*/ 125 w 212"/>
                    <a:gd name="T91" fmla="*/ 39 h 58"/>
                    <a:gd name="T92" fmla="*/ 143 w 212"/>
                    <a:gd name="T93" fmla="*/ 50 h 58"/>
                    <a:gd name="T94" fmla="*/ 156 w 212"/>
                    <a:gd name="T95" fmla="*/ 24 h 58"/>
                    <a:gd name="T96" fmla="*/ 162 w 212"/>
                    <a:gd name="T97" fmla="*/ 50 h 58"/>
                    <a:gd name="T98" fmla="*/ 145 w 212"/>
                    <a:gd name="T99" fmla="*/ 38 h 58"/>
                    <a:gd name="T100" fmla="*/ 159 w 212"/>
                    <a:gd name="T101" fmla="*/ 24 h 58"/>
                    <a:gd name="T102" fmla="*/ 177 w 212"/>
                    <a:gd name="T103" fmla="*/ 34 h 58"/>
                    <a:gd name="T104" fmla="*/ 169 w 212"/>
                    <a:gd name="T105" fmla="*/ 50 h 58"/>
                    <a:gd name="T106" fmla="*/ 179 w 212"/>
                    <a:gd name="T107" fmla="*/ 40 h 58"/>
                    <a:gd name="T108" fmla="*/ 183 w 212"/>
                    <a:gd name="T109" fmla="*/ 39 h 58"/>
                    <a:gd name="T110" fmla="*/ 199 w 212"/>
                    <a:gd name="T111" fmla="*/ 5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12" h="58">
                      <a:moveTo>
                        <a:pt x="212" y="52"/>
                      </a:move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58"/>
                        <a:pt x="5" y="58"/>
                        <a:pt x="5" y="58"/>
                      </a:cubicBezTo>
                      <a:cubicBezTo>
                        <a:pt x="207" y="58"/>
                        <a:pt x="207" y="58"/>
                        <a:pt x="207" y="58"/>
                      </a:cubicBezTo>
                      <a:cubicBezTo>
                        <a:pt x="209" y="58"/>
                        <a:pt x="211" y="58"/>
                        <a:pt x="212" y="56"/>
                      </a:cubicBezTo>
                      <a:cubicBezTo>
                        <a:pt x="212" y="55"/>
                        <a:pt x="212" y="54"/>
                        <a:pt x="212" y="52"/>
                      </a:cubicBezTo>
                      <a:close/>
                      <a:moveTo>
                        <a:pt x="193" y="25"/>
                      </a:moveTo>
                      <a:cubicBezTo>
                        <a:pt x="195" y="33"/>
                        <a:pt x="195" y="33"/>
                        <a:pt x="195" y="33"/>
                      </a:cubicBezTo>
                      <a:cubicBezTo>
                        <a:pt x="195" y="33"/>
                        <a:pt x="195" y="34"/>
                        <a:pt x="195" y="34"/>
                      </a:cubicBezTo>
                      <a:cubicBezTo>
                        <a:pt x="195" y="34"/>
                        <a:pt x="195" y="34"/>
                        <a:pt x="194" y="34"/>
                      </a:cubicBezTo>
                      <a:cubicBezTo>
                        <a:pt x="184" y="34"/>
                        <a:pt x="184" y="34"/>
                        <a:pt x="184" y="34"/>
                      </a:cubicBezTo>
                      <a:cubicBezTo>
                        <a:pt x="183" y="34"/>
                        <a:pt x="181" y="33"/>
                        <a:pt x="181" y="32"/>
                      </a:cubicBezTo>
                      <a:cubicBezTo>
                        <a:pt x="178" y="23"/>
                        <a:pt x="178" y="23"/>
                        <a:pt x="178" y="23"/>
                      </a:cubicBezTo>
                      <a:cubicBezTo>
                        <a:pt x="178" y="23"/>
                        <a:pt x="178" y="23"/>
                        <a:pt x="178" y="22"/>
                      </a:cubicBezTo>
                      <a:cubicBezTo>
                        <a:pt x="178" y="22"/>
                        <a:pt x="179" y="22"/>
                        <a:pt x="179" y="22"/>
                      </a:cubicBezTo>
                      <a:cubicBezTo>
                        <a:pt x="189" y="22"/>
                        <a:pt x="189" y="22"/>
                        <a:pt x="189" y="22"/>
                      </a:cubicBezTo>
                      <a:cubicBezTo>
                        <a:pt x="191" y="22"/>
                        <a:pt x="192" y="23"/>
                        <a:pt x="193" y="25"/>
                      </a:cubicBezTo>
                      <a:close/>
                      <a:moveTo>
                        <a:pt x="173" y="7"/>
                      </a:moveTo>
                      <a:cubicBezTo>
                        <a:pt x="173" y="7"/>
                        <a:pt x="174" y="6"/>
                        <a:pt x="174" y="6"/>
                      </a:cubicBezTo>
                      <a:cubicBezTo>
                        <a:pt x="184" y="6"/>
                        <a:pt x="184" y="6"/>
                        <a:pt x="184" y="6"/>
                      </a:cubicBezTo>
                      <a:cubicBezTo>
                        <a:pt x="185" y="6"/>
                        <a:pt x="187" y="8"/>
                        <a:pt x="187" y="9"/>
                      </a:cubicBezTo>
                      <a:cubicBezTo>
                        <a:pt x="190" y="17"/>
                        <a:pt x="190" y="17"/>
                        <a:pt x="190" y="17"/>
                      </a:cubicBezTo>
                      <a:cubicBezTo>
                        <a:pt x="190" y="18"/>
                        <a:pt x="190" y="18"/>
                        <a:pt x="190" y="18"/>
                      </a:cubicBezTo>
                      <a:cubicBezTo>
                        <a:pt x="190" y="18"/>
                        <a:pt x="190" y="19"/>
                        <a:pt x="189" y="19"/>
                      </a:cubicBezTo>
                      <a:cubicBezTo>
                        <a:pt x="179" y="19"/>
                        <a:pt x="179" y="19"/>
                        <a:pt x="179" y="19"/>
                      </a:cubicBezTo>
                      <a:cubicBezTo>
                        <a:pt x="178" y="19"/>
                        <a:pt x="176" y="17"/>
                        <a:pt x="176" y="16"/>
                      </a:cubicBezTo>
                      <a:cubicBezTo>
                        <a:pt x="173" y="8"/>
                        <a:pt x="173" y="8"/>
                        <a:pt x="173" y="8"/>
                      </a:cubicBezTo>
                      <a:cubicBezTo>
                        <a:pt x="173" y="7"/>
                        <a:pt x="173" y="7"/>
                        <a:pt x="173" y="7"/>
                      </a:cubicBezTo>
                      <a:close/>
                      <a:moveTo>
                        <a:pt x="155" y="7"/>
                      </a:moveTo>
                      <a:cubicBezTo>
                        <a:pt x="155" y="7"/>
                        <a:pt x="155" y="6"/>
                        <a:pt x="156" y="6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6"/>
                        <a:pt x="169" y="8"/>
                        <a:pt x="170" y="9"/>
                      </a:cubicBezTo>
                      <a:cubicBezTo>
                        <a:pt x="172" y="17"/>
                        <a:pt x="172" y="17"/>
                        <a:pt x="172" y="17"/>
                      </a:cubicBezTo>
                      <a:cubicBezTo>
                        <a:pt x="173" y="18"/>
                        <a:pt x="172" y="18"/>
                        <a:pt x="172" y="18"/>
                      </a:cubicBezTo>
                      <a:cubicBezTo>
                        <a:pt x="172" y="18"/>
                        <a:pt x="172" y="19"/>
                        <a:pt x="171" y="19"/>
                      </a:cubicBezTo>
                      <a:cubicBezTo>
                        <a:pt x="160" y="19"/>
                        <a:pt x="160" y="19"/>
                        <a:pt x="160" y="19"/>
                      </a:cubicBezTo>
                      <a:cubicBezTo>
                        <a:pt x="159" y="19"/>
                        <a:pt x="157" y="17"/>
                        <a:pt x="157" y="16"/>
                      </a:cubicBezTo>
                      <a:cubicBezTo>
                        <a:pt x="155" y="8"/>
                        <a:pt x="155" y="8"/>
                        <a:pt x="155" y="8"/>
                      </a:cubicBezTo>
                      <a:cubicBezTo>
                        <a:pt x="155" y="7"/>
                        <a:pt x="155" y="7"/>
                        <a:pt x="155" y="7"/>
                      </a:cubicBezTo>
                      <a:close/>
                      <a:moveTo>
                        <a:pt x="136" y="7"/>
                      </a:moveTo>
                      <a:cubicBezTo>
                        <a:pt x="137" y="7"/>
                        <a:pt x="137" y="6"/>
                        <a:pt x="137" y="6"/>
                      </a:cubicBezTo>
                      <a:cubicBezTo>
                        <a:pt x="148" y="6"/>
                        <a:pt x="148" y="6"/>
                        <a:pt x="148" y="6"/>
                      </a:cubicBezTo>
                      <a:cubicBezTo>
                        <a:pt x="149" y="6"/>
                        <a:pt x="151" y="8"/>
                        <a:pt x="151" y="9"/>
                      </a:cubicBezTo>
                      <a:cubicBezTo>
                        <a:pt x="153" y="17"/>
                        <a:pt x="153" y="17"/>
                        <a:pt x="153" y="17"/>
                      </a:cubicBezTo>
                      <a:cubicBezTo>
                        <a:pt x="154" y="18"/>
                        <a:pt x="154" y="18"/>
                        <a:pt x="153" y="18"/>
                      </a:cubicBezTo>
                      <a:cubicBezTo>
                        <a:pt x="153" y="18"/>
                        <a:pt x="153" y="19"/>
                        <a:pt x="152" y="19"/>
                      </a:cubicBezTo>
                      <a:cubicBezTo>
                        <a:pt x="141" y="19"/>
                        <a:pt x="141" y="19"/>
                        <a:pt x="141" y="19"/>
                      </a:cubicBezTo>
                      <a:cubicBezTo>
                        <a:pt x="140" y="19"/>
                        <a:pt x="139" y="17"/>
                        <a:pt x="138" y="16"/>
                      </a:cubicBezTo>
                      <a:cubicBezTo>
                        <a:pt x="136" y="8"/>
                        <a:pt x="136" y="8"/>
                        <a:pt x="136" y="8"/>
                      </a:cubicBezTo>
                      <a:cubicBezTo>
                        <a:pt x="136" y="7"/>
                        <a:pt x="136" y="7"/>
                        <a:pt x="136" y="7"/>
                      </a:cubicBezTo>
                      <a:close/>
                      <a:moveTo>
                        <a:pt x="118" y="7"/>
                      </a:moveTo>
                      <a:cubicBezTo>
                        <a:pt x="118" y="7"/>
                        <a:pt x="119" y="6"/>
                        <a:pt x="119" y="6"/>
                      </a:cubicBezTo>
                      <a:cubicBezTo>
                        <a:pt x="130" y="6"/>
                        <a:pt x="130" y="6"/>
                        <a:pt x="130" y="6"/>
                      </a:cubicBezTo>
                      <a:cubicBezTo>
                        <a:pt x="131" y="6"/>
                        <a:pt x="132" y="8"/>
                        <a:pt x="133" y="9"/>
                      </a:cubicBezTo>
                      <a:cubicBezTo>
                        <a:pt x="135" y="17"/>
                        <a:pt x="135" y="17"/>
                        <a:pt x="135" y="17"/>
                      </a:cubicBezTo>
                      <a:cubicBezTo>
                        <a:pt x="135" y="17"/>
                        <a:pt x="135" y="18"/>
                        <a:pt x="135" y="18"/>
                      </a:cubicBezTo>
                      <a:cubicBezTo>
                        <a:pt x="135" y="18"/>
                        <a:pt x="134" y="19"/>
                        <a:pt x="134" y="19"/>
                      </a:cubicBezTo>
                      <a:cubicBezTo>
                        <a:pt x="123" y="19"/>
                        <a:pt x="123" y="19"/>
                        <a:pt x="123" y="19"/>
                      </a:cubicBezTo>
                      <a:cubicBezTo>
                        <a:pt x="121" y="19"/>
                        <a:pt x="120" y="17"/>
                        <a:pt x="120" y="16"/>
                      </a:cubicBezTo>
                      <a:cubicBezTo>
                        <a:pt x="118" y="8"/>
                        <a:pt x="118" y="8"/>
                        <a:pt x="118" y="8"/>
                      </a:cubicBezTo>
                      <a:cubicBezTo>
                        <a:pt x="118" y="8"/>
                        <a:pt x="118" y="7"/>
                        <a:pt x="118" y="7"/>
                      </a:cubicBezTo>
                      <a:close/>
                      <a:moveTo>
                        <a:pt x="100" y="7"/>
                      </a:moveTo>
                      <a:cubicBezTo>
                        <a:pt x="100" y="7"/>
                        <a:pt x="100" y="6"/>
                        <a:pt x="101" y="6"/>
                      </a:cubicBezTo>
                      <a:cubicBezTo>
                        <a:pt x="111" y="6"/>
                        <a:pt x="111" y="6"/>
                        <a:pt x="111" y="6"/>
                      </a:cubicBezTo>
                      <a:cubicBezTo>
                        <a:pt x="113" y="6"/>
                        <a:pt x="114" y="8"/>
                        <a:pt x="114" y="9"/>
                      </a:cubicBezTo>
                      <a:cubicBezTo>
                        <a:pt x="116" y="17"/>
                        <a:pt x="116" y="17"/>
                        <a:pt x="116" y="17"/>
                      </a:cubicBezTo>
                      <a:cubicBezTo>
                        <a:pt x="116" y="17"/>
                        <a:pt x="116" y="18"/>
                        <a:pt x="116" y="18"/>
                      </a:cubicBezTo>
                      <a:cubicBezTo>
                        <a:pt x="116" y="18"/>
                        <a:pt x="115" y="19"/>
                        <a:pt x="115" y="19"/>
                      </a:cubicBezTo>
                      <a:cubicBezTo>
                        <a:pt x="104" y="19"/>
                        <a:pt x="104" y="19"/>
                        <a:pt x="104" y="19"/>
                      </a:cubicBezTo>
                      <a:cubicBezTo>
                        <a:pt x="103" y="19"/>
                        <a:pt x="101" y="17"/>
                        <a:pt x="101" y="16"/>
                      </a:cubicBezTo>
                      <a:cubicBezTo>
                        <a:pt x="99" y="8"/>
                        <a:pt x="99" y="8"/>
                        <a:pt x="99" y="8"/>
                      </a:cubicBezTo>
                      <a:cubicBezTo>
                        <a:pt x="99" y="8"/>
                        <a:pt x="99" y="7"/>
                        <a:pt x="100" y="7"/>
                      </a:cubicBezTo>
                      <a:close/>
                      <a:moveTo>
                        <a:pt x="81" y="7"/>
                      </a:moveTo>
                      <a:cubicBezTo>
                        <a:pt x="81" y="7"/>
                        <a:pt x="82" y="6"/>
                        <a:pt x="82" y="6"/>
                      </a:cubicBezTo>
                      <a:cubicBezTo>
                        <a:pt x="93" y="6"/>
                        <a:pt x="93" y="6"/>
                        <a:pt x="93" y="6"/>
                      </a:cubicBezTo>
                      <a:cubicBezTo>
                        <a:pt x="94" y="6"/>
                        <a:pt x="96" y="8"/>
                        <a:pt x="96" y="9"/>
                      </a:cubicBezTo>
                      <a:cubicBezTo>
                        <a:pt x="97" y="17"/>
                        <a:pt x="97" y="17"/>
                        <a:pt x="97" y="17"/>
                      </a:cubicBezTo>
                      <a:cubicBezTo>
                        <a:pt x="98" y="17"/>
                        <a:pt x="98" y="18"/>
                        <a:pt x="97" y="18"/>
                      </a:cubicBezTo>
                      <a:cubicBezTo>
                        <a:pt x="97" y="18"/>
                        <a:pt x="97" y="19"/>
                        <a:pt x="96" y="19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4" y="19"/>
                        <a:pt x="83" y="17"/>
                        <a:pt x="82" y="16"/>
                      </a:cubicBezTo>
                      <a:cubicBezTo>
                        <a:pt x="81" y="8"/>
                        <a:pt x="81" y="8"/>
                        <a:pt x="81" y="8"/>
                      </a:cubicBezTo>
                      <a:cubicBezTo>
                        <a:pt x="81" y="8"/>
                        <a:pt x="81" y="7"/>
                        <a:pt x="81" y="7"/>
                      </a:cubicBezTo>
                      <a:close/>
                      <a:moveTo>
                        <a:pt x="63" y="7"/>
                      </a:moveTo>
                      <a:cubicBezTo>
                        <a:pt x="63" y="7"/>
                        <a:pt x="63" y="6"/>
                        <a:pt x="64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76" y="6"/>
                        <a:pt x="77" y="8"/>
                        <a:pt x="77" y="9"/>
                      </a:cubicBezTo>
                      <a:cubicBezTo>
                        <a:pt x="79" y="17"/>
                        <a:pt x="79" y="17"/>
                        <a:pt x="79" y="17"/>
                      </a:cubicBezTo>
                      <a:cubicBezTo>
                        <a:pt x="79" y="17"/>
                        <a:pt x="79" y="18"/>
                        <a:pt x="79" y="18"/>
                      </a:cubicBezTo>
                      <a:cubicBezTo>
                        <a:pt x="78" y="18"/>
                        <a:pt x="78" y="19"/>
                        <a:pt x="77" y="19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5" y="19"/>
                        <a:pt x="64" y="17"/>
                        <a:pt x="64" y="16"/>
                      </a:cubicBezTo>
                      <a:cubicBezTo>
                        <a:pt x="62" y="8"/>
                        <a:pt x="62" y="8"/>
                        <a:pt x="62" y="8"/>
                      </a:cubicBezTo>
                      <a:cubicBezTo>
                        <a:pt x="62" y="8"/>
                        <a:pt x="62" y="7"/>
                        <a:pt x="63" y="7"/>
                      </a:cubicBezTo>
                      <a:close/>
                      <a:moveTo>
                        <a:pt x="7" y="8"/>
                      </a:moveTo>
                      <a:cubicBezTo>
                        <a:pt x="7" y="8"/>
                        <a:pt x="7" y="7"/>
                        <a:pt x="7" y="7"/>
                      </a:cubicBezTo>
                      <a:cubicBezTo>
                        <a:pt x="8" y="7"/>
                        <a:pt x="8" y="6"/>
                        <a:pt x="9" y="6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6"/>
                        <a:pt x="22" y="7"/>
                        <a:pt x="22" y="9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7"/>
                        <a:pt x="23" y="18"/>
                        <a:pt x="22" y="18"/>
                      </a:cubicBezTo>
                      <a:cubicBezTo>
                        <a:pt x="22" y="18"/>
                        <a:pt x="22" y="19"/>
                        <a:pt x="21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9" y="19"/>
                        <a:pt x="8" y="18"/>
                        <a:pt x="8" y="16"/>
                      </a:cubicBezTo>
                      <a:lnTo>
                        <a:pt x="7" y="8"/>
                      </a:lnTo>
                      <a:close/>
                      <a:moveTo>
                        <a:pt x="8" y="24"/>
                      </a:moveTo>
                      <a:cubicBezTo>
                        <a:pt x="8" y="23"/>
                        <a:pt x="8" y="23"/>
                        <a:pt x="9" y="23"/>
                      </a:cubicBezTo>
                      <a:cubicBezTo>
                        <a:pt x="9" y="22"/>
                        <a:pt x="9" y="22"/>
                        <a:pt x="10" y="2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2" y="22"/>
                        <a:pt x="23" y="23"/>
                        <a:pt x="24" y="24"/>
                      </a:cubicBezTo>
                      <a:cubicBezTo>
                        <a:pt x="24" y="32"/>
                        <a:pt x="24" y="32"/>
                        <a:pt x="24" y="32"/>
                      </a:cubicBezTo>
                      <a:cubicBezTo>
                        <a:pt x="24" y="33"/>
                        <a:pt x="24" y="33"/>
                        <a:pt x="24" y="34"/>
                      </a:cubicBezTo>
                      <a:cubicBezTo>
                        <a:pt x="24" y="34"/>
                        <a:pt x="23" y="34"/>
                        <a:pt x="23" y="34"/>
                      </a:cubicBezTo>
                      <a:cubicBezTo>
                        <a:pt x="11" y="34"/>
                        <a:pt x="11" y="34"/>
                        <a:pt x="11" y="34"/>
                      </a:cubicBezTo>
                      <a:cubicBezTo>
                        <a:pt x="10" y="34"/>
                        <a:pt x="9" y="33"/>
                        <a:pt x="9" y="32"/>
                      </a:cubicBezTo>
                      <a:lnTo>
                        <a:pt x="8" y="24"/>
                      </a:lnTo>
                      <a:close/>
                      <a:moveTo>
                        <a:pt x="26" y="50"/>
                      </a:moveTo>
                      <a:cubicBezTo>
                        <a:pt x="25" y="50"/>
                        <a:pt x="25" y="50"/>
                        <a:pt x="24" y="50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1" y="50"/>
                        <a:pt x="10" y="49"/>
                        <a:pt x="10" y="48"/>
                      </a:cubicBezTo>
                      <a:cubicBezTo>
                        <a:pt x="9" y="40"/>
                        <a:pt x="9" y="40"/>
                        <a:pt x="9" y="40"/>
                      </a:cubicBezTo>
                      <a:cubicBezTo>
                        <a:pt x="9" y="39"/>
                        <a:pt x="10" y="39"/>
                        <a:pt x="10" y="38"/>
                      </a:cubicBezTo>
                      <a:cubicBezTo>
                        <a:pt x="10" y="38"/>
                        <a:pt x="11" y="38"/>
                        <a:pt x="11" y="38"/>
                      </a:cubicBezTo>
                      <a:cubicBezTo>
                        <a:pt x="23" y="38"/>
                        <a:pt x="23" y="38"/>
                        <a:pt x="23" y="38"/>
                      </a:cubicBezTo>
                      <a:cubicBezTo>
                        <a:pt x="24" y="38"/>
                        <a:pt x="25" y="39"/>
                        <a:pt x="25" y="40"/>
                      </a:cubicBezTo>
                      <a:cubicBezTo>
                        <a:pt x="26" y="48"/>
                        <a:pt x="26" y="48"/>
                        <a:pt x="26" y="48"/>
                      </a:cubicBezTo>
                      <a:cubicBezTo>
                        <a:pt x="26" y="49"/>
                        <a:pt x="26" y="49"/>
                        <a:pt x="26" y="50"/>
                      </a:cubicBezTo>
                      <a:close/>
                      <a:moveTo>
                        <a:pt x="26" y="8"/>
                      </a:moveTo>
                      <a:cubicBezTo>
                        <a:pt x="26" y="8"/>
                        <a:pt x="26" y="7"/>
                        <a:pt x="26" y="7"/>
                      </a:cubicBezTo>
                      <a:cubicBezTo>
                        <a:pt x="26" y="7"/>
                        <a:pt x="27" y="6"/>
                        <a:pt x="27" y="6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6"/>
                        <a:pt x="40" y="7"/>
                        <a:pt x="40" y="9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1" y="17"/>
                        <a:pt x="41" y="18"/>
                        <a:pt x="41" y="18"/>
                      </a:cubicBezTo>
                      <a:cubicBezTo>
                        <a:pt x="40" y="18"/>
                        <a:pt x="40" y="19"/>
                        <a:pt x="39" y="19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28" y="19"/>
                        <a:pt x="26" y="17"/>
                        <a:pt x="26" y="16"/>
                      </a:cubicBezTo>
                      <a:lnTo>
                        <a:pt x="26" y="8"/>
                      </a:lnTo>
                      <a:close/>
                      <a:moveTo>
                        <a:pt x="27" y="24"/>
                      </a:moveTo>
                      <a:cubicBezTo>
                        <a:pt x="27" y="23"/>
                        <a:pt x="27" y="23"/>
                        <a:pt x="28" y="23"/>
                      </a:cubicBezTo>
                      <a:cubicBezTo>
                        <a:pt x="28" y="22"/>
                        <a:pt x="28" y="22"/>
                        <a:pt x="2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0" y="22"/>
                        <a:pt x="42" y="23"/>
                        <a:pt x="42" y="24"/>
                      </a:cubicBez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43" y="33"/>
                        <a:pt x="43" y="33"/>
                        <a:pt x="43" y="34"/>
                      </a:cubicBezTo>
                      <a:cubicBezTo>
                        <a:pt x="42" y="34"/>
                        <a:pt x="42" y="34"/>
                        <a:pt x="41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9" y="34"/>
                        <a:pt x="28" y="33"/>
                        <a:pt x="28" y="32"/>
                      </a:cubicBezTo>
                      <a:lnTo>
                        <a:pt x="27" y="24"/>
                      </a:lnTo>
                      <a:close/>
                      <a:moveTo>
                        <a:pt x="45" y="50"/>
                      </a:moveTo>
                      <a:cubicBezTo>
                        <a:pt x="44" y="50"/>
                        <a:pt x="44" y="50"/>
                        <a:pt x="43" y="50"/>
                      </a:cubicBezTo>
                      <a:cubicBezTo>
                        <a:pt x="32" y="50"/>
                        <a:pt x="32" y="50"/>
                        <a:pt x="32" y="50"/>
                      </a:cubicBezTo>
                      <a:cubicBezTo>
                        <a:pt x="31" y="50"/>
                        <a:pt x="30" y="49"/>
                        <a:pt x="30" y="48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39"/>
                        <a:pt x="29" y="39"/>
                        <a:pt x="29" y="38"/>
                      </a:cubicBezTo>
                      <a:cubicBezTo>
                        <a:pt x="29" y="38"/>
                        <a:pt x="30" y="38"/>
                        <a:pt x="30" y="38"/>
                      </a:cubicBezTo>
                      <a:cubicBezTo>
                        <a:pt x="41" y="38"/>
                        <a:pt x="41" y="38"/>
                        <a:pt x="41" y="38"/>
                      </a:cubicBezTo>
                      <a:cubicBezTo>
                        <a:pt x="43" y="38"/>
                        <a:pt x="44" y="39"/>
                        <a:pt x="44" y="40"/>
                      </a:cubicBezTo>
                      <a:cubicBezTo>
                        <a:pt x="45" y="48"/>
                        <a:pt x="45" y="48"/>
                        <a:pt x="45" y="48"/>
                      </a:cubicBezTo>
                      <a:cubicBezTo>
                        <a:pt x="45" y="49"/>
                        <a:pt x="45" y="49"/>
                        <a:pt x="45" y="50"/>
                      </a:cubicBezTo>
                      <a:close/>
                      <a:moveTo>
                        <a:pt x="44" y="16"/>
                      </a:move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3" y="8"/>
                        <a:pt x="43" y="7"/>
                        <a:pt x="44" y="7"/>
                      </a:cubicBezTo>
                      <a:cubicBezTo>
                        <a:pt x="44" y="7"/>
                        <a:pt x="44" y="6"/>
                        <a:pt x="45" y="6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7" y="6"/>
                        <a:pt x="59" y="8"/>
                        <a:pt x="59" y="9"/>
                      </a:cubicBezTo>
                      <a:cubicBezTo>
                        <a:pt x="60" y="17"/>
                        <a:pt x="60" y="17"/>
                        <a:pt x="60" y="17"/>
                      </a:cubicBezTo>
                      <a:cubicBezTo>
                        <a:pt x="60" y="17"/>
                        <a:pt x="60" y="18"/>
                        <a:pt x="60" y="18"/>
                      </a:cubicBezTo>
                      <a:cubicBezTo>
                        <a:pt x="60" y="18"/>
                        <a:pt x="59" y="19"/>
                        <a:pt x="59" y="19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46" y="19"/>
                        <a:pt x="45" y="17"/>
                        <a:pt x="44" y="16"/>
                      </a:cubicBezTo>
                      <a:close/>
                      <a:moveTo>
                        <a:pt x="46" y="32"/>
                      </a:moveTo>
                      <a:cubicBezTo>
                        <a:pt x="45" y="24"/>
                        <a:pt x="45" y="24"/>
                        <a:pt x="45" y="24"/>
                      </a:cubicBezTo>
                      <a:cubicBezTo>
                        <a:pt x="45" y="23"/>
                        <a:pt x="45" y="23"/>
                        <a:pt x="46" y="23"/>
                      </a:cubicBezTo>
                      <a:cubicBezTo>
                        <a:pt x="46" y="22"/>
                        <a:pt x="46" y="22"/>
                        <a:pt x="47" y="22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0" y="22"/>
                        <a:pt x="61" y="23"/>
                        <a:pt x="61" y="24"/>
                      </a:cubicBezTo>
                      <a:cubicBezTo>
                        <a:pt x="63" y="32"/>
                        <a:pt x="63" y="32"/>
                        <a:pt x="63" y="32"/>
                      </a:cubicBezTo>
                      <a:cubicBezTo>
                        <a:pt x="63" y="33"/>
                        <a:pt x="63" y="33"/>
                        <a:pt x="62" y="34"/>
                      </a:cubicBezTo>
                      <a:cubicBezTo>
                        <a:pt x="62" y="34"/>
                        <a:pt x="62" y="34"/>
                        <a:pt x="61" y="34"/>
                      </a:cubicBezTo>
                      <a:cubicBezTo>
                        <a:pt x="49" y="34"/>
                        <a:pt x="49" y="34"/>
                        <a:pt x="49" y="34"/>
                      </a:cubicBezTo>
                      <a:cubicBezTo>
                        <a:pt x="48" y="34"/>
                        <a:pt x="47" y="33"/>
                        <a:pt x="46" y="32"/>
                      </a:cubicBezTo>
                      <a:close/>
                      <a:moveTo>
                        <a:pt x="65" y="50"/>
                      </a:moveTo>
                      <a:cubicBezTo>
                        <a:pt x="64" y="50"/>
                        <a:pt x="64" y="50"/>
                        <a:pt x="64" y="50"/>
                      </a:cubicBezTo>
                      <a:cubicBezTo>
                        <a:pt x="51" y="50"/>
                        <a:pt x="51" y="50"/>
                        <a:pt x="51" y="50"/>
                      </a:cubicBezTo>
                      <a:cubicBezTo>
                        <a:pt x="50" y="50"/>
                        <a:pt x="49" y="49"/>
                        <a:pt x="49" y="48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47" y="39"/>
                        <a:pt x="47" y="39"/>
                        <a:pt x="48" y="38"/>
                      </a:cubicBezTo>
                      <a:cubicBezTo>
                        <a:pt x="48" y="38"/>
                        <a:pt x="49" y="38"/>
                        <a:pt x="49" y="38"/>
                      </a:cubicBezTo>
                      <a:cubicBezTo>
                        <a:pt x="61" y="38"/>
                        <a:pt x="61" y="38"/>
                        <a:pt x="61" y="38"/>
                      </a:cubicBezTo>
                      <a:cubicBezTo>
                        <a:pt x="62" y="38"/>
                        <a:pt x="64" y="39"/>
                        <a:pt x="64" y="40"/>
                      </a:cubicBezTo>
                      <a:cubicBezTo>
                        <a:pt x="65" y="48"/>
                        <a:pt x="65" y="48"/>
                        <a:pt x="65" y="48"/>
                      </a:cubicBezTo>
                      <a:cubicBezTo>
                        <a:pt x="65" y="49"/>
                        <a:pt x="65" y="49"/>
                        <a:pt x="65" y="50"/>
                      </a:cubicBezTo>
                      <a:close/>
                      <a:moveTo>
                        <a:pt x="66" y="32"/>
                      </a:moveTo>
                      <a:cubicBezTo>
                        <a:pt x="65" y="24"/>
                        <a:pt x="65" y="24"/>
                        <a:pt x="65" y="24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22"/>
                        <a:pt x="66" y="22"/>
                        <a:pt x="66" y="22"/>
                      </a:cubicBezTo>
                      <a:cubicBezTo>
                        <a:pt x="77" y="22"/>
                        <a:pt x="77" y="22"/>
                        <a:pt x="77" y="22"/>
                      </a:cubicBezTo>
                      <a:cubicBezTo>
                        <a:pt x="79" y="22"/>
                        <a:pt x="80" y="23"/>
                        <a:pt x="80" y="24"/>
                      </a:cubicBezTo>
                      <a:cubicBezTo>
                        <a:pt x="82" y="33"/>
                        <a:pt x="82" y="33"/>
                        <a:pt x="82" y="33"/>
                      </a:cubicBezTo>
                      <a:cubicBezTo>
                        <a:pt x="82" y="33"/>
                        <a:pt x="82" y="33"/>
                        <a:pt x="81" y="34"/>
                      </a:cubicBezTo>
                      <a:cubicBezTo>
                        <a:pt x="81" y="34"/>
                        <a:pt x="81" y="34"/>
                        <a:pt x="80" y="34"/>
                      </a:cubicBezTo>
                      <a:cubicBezTo>
                        <a:pt x="69" y="34"/>
                        <a:pt x="69" y="34"/>
                        <a:pt x="69" y="34"/>
                      </a:cubicBezTo>
                      <a:cubicBezTo>
                        <a:pt x="68" y="34"/>
                        <a:pt x="66" y="33"/>
                        <a:pt x="66" y="32"/>
                      </a:cubicBezTo>
                      <a:close/>
                      <a:moveTo>
                        <a:pt x="84" y="50"/>
                      </a:moveTo>
                      <a:cubicBezTo>
                        <a:pt x="84" y="50"/>
                        <a:pt x="84" y="50"/>
                        <a:pt x="83" y="50"/>
                      </a:cubicBezTo>
                      <a:cubicBezTo>
                        <a:pt x="71" y="50"/>
                        <a:pt x="71" y="50"/>
                        <a:pt x="71" y="50"/>
                      </a:cubicBezTo>
                      <a:cubicBezTo>
                        <a:pt x="70" y="50"/>
                        <a:pt x="69" y="49"/>
                        <a:pt x="69" y="48"/>
                      </a:cubicBezTo>
                      <a:cubicBezTo>
                        <a:pt x="67" y="39"/>
                        <a:pt x="67" y="39"/>
                        <a:pt x="67" y="39"/>
                      </a:cubicBezTo>
                      <a:cubicBezTo>
                        <a:pt x="67" y="39"/>
                        <a:pt x="67" y="39"/>
                        <a:pt x="68" y="38"/>
                      </a:cubicBezTo>
                      <a:cubicBezTo>
                        <a:pt x="68" y="38"/>
                        <a:pt x="68" y="38"/>
                        <a:pt x="69" y="38"/>
                      </a:cubicBezTo>
                      <a:cubicBezTo>
                        <a:pt x="80" y="38"/>
                        <a:pt x="80" y="38"/>
                        <a:pt x="80" y="38"/>
                      </a:cubicBezTo>
                      <a:cubicBezTo>
                        <a:pt x="81" y="38"/>
                        <a:pt x="83" y="39"/>
                        <a:pt x="83" y="40"/>
                      </a:cubicBezTo>
                      <a:cubicBezTo>
                        <a:pt x="84" y="48"/>
                        <a:pt x="84" y="48"/>
                        <a:pt x="84" y="48"/>
                      </a:cubicBezTo>
                      <a:cubicBezTo>
                        <a:pt x="85" y="49"/>
                        <a:pt x="84" y="49"/>
                        <a:pt x="84" y="50"/>
                      </a:cubicBezTo>
                      <a:close/>
                      <a:moveTo>
                        <a:pt x="85" y="32"/>
                      </a:moveTo>
                      <a:cubicBezTo>
                        <a:pt x="84" y="24"/>
                        <a:pt x="84" y="24"/>
                        <a:pt x="84" y="24"/>
                      </a:cubicBezTo>
                      <a:cubicBezTo>
                        <a:pt x="84" y="23"/>
                        <a:pt x="84" y="23"/>
                        <a:pt x="84" y="23"/>
                      </a:cubicBezTo>
                      <a:cubicBezTo>
                        <a:pt x="84" y="22"/>
                        <a:pt x="85" y="22"/>
                        <a:pt x="85" y="22"/>
                      </a:cubicBezTo>
                      <a:cubicBezTo>
                        <a:pt x="96" y="22"/>
                        <a:pt x="96" y="22"/>
                        <a:pt x="96" y="22"/>
                      </a:cubicBezTo>
                      <a:cubicBezTo>
                        <a:pt x="97" y="22"/>
                        <a:pt x="99" y="23"/>
                        <a:pt x="99" y="24"/>
                      </a:cubicBezTo>
                      <a:cubicBezTo>
                        <a:pt x="101" y="33"/>
                        <a:pt x="101" y="33"/>
                        <a:pt x="101" y="33"/>
                      </a:cubicBezTo>
                      <a:cubicBezTo>
                        <a:pt x="101" y="33"/>
                        <a:pt x="101" y="33"/>
                        <a:pt x="100" y="34"/>
                      </a:cubicBezTo>
                      <a:cubicBezTo>
                        <a:pt x="100" y="34"/>
                        <a:pt x="100" y="34"/>
                        <a:pt x="99" y="34"/>
                      </a:cubicBezTo>
                      <a:cubicBezTo>
                        <a:pt x="88" y="34"/>
                        <a:pt x="88" y="34"/>
                        <a:pt x="88" y="34"/>
                      </a:cubicBezTo>
                      <a:cubicBezTo>
                        <a:pt x="87" y="34"/>
                        <a:pt x="85" y="33"/>
                        <a:pt x="85" y="32"/>
                      </a:cubicBezTo>
                      <a:close/>
                      <a:moveTo>
                        <a:pt x="104" y="50"/>
                      </a:moveTo>
                      <a:cubicBezTo>
                        <a:pt x="104" y="50"/>
                        <a:pt x="103" y="50"/>
                        <a:pt x="103" y="50"/>
                      </a:cubicBezTo>
                      <a:cubicBezTo>
                        <a:pt x="91" y="50"/>
                        <a:pt x="91" y="50"/>
                        <a:pt x="91" y="50"/>
                      </a:cubicBezTo>
                      <a:cubicBezTo>
                        <a:pt x="90" y="50"/>
                        <a:pt x="88" y="49"/>
                        <a:pt x="88" y="48"/>
                      </a:cubicBezTo>
                      <a:cubicBezTo>
                        <a:pt x="86" y="39"/>
                        <a:pt x="86" y="39"/>
                        <a:pt x="86" y="39"/>
                      </a:cubicBezTo>
                      <a:cubicBezTo>
                        <a:pt x="86" y="39"/>
                        <a:pt x="86" y="39"/>
                        <a:pt x="87" y="38"/>
                      </a:cubicBezTo>
                      <a:cubicBezTo>
                        <a:pt x="87" y="38"/>
                        <a:pt x="87" y="38"/>
                        <a:pt x="88" y="38"/>
                      </a:cubicBezTo>
                      <a:cubicBezTo>
                        <a:pt x="99" y="38"/>
                        <a:pt x="99" y="38"/>
                        <a:pt x="99" y="38"/>
                      </a:cubicBezTo>
                      <a:cubicBezTo>
                        <a:pt x="101" y="38"/>
                        <a:pt x="102" y="39"/>
                        <a:pt x="102" y="40"/>
                      </a:cubicBezTo>
                      <a:cubicBezTo>
                        <a:pt x="104" y="49"/>
                        <a:pt x="104" y="49"/>
                        <a:pt x="104" y="49"/>
                      </a:cubicBezTo>
                      <a:cubicBezTo>
                        <a:pt x="104" y="49"/>
                        <a:pt x="104" y="49"/>
                        <a:pt x="104" y="50"/>
                      </a:cubicBezTo>
                      <a:close/>
                      <a:moveTo>
                        <a:pt x="104" y="32"/>
                      </a:moveTo>
                      <a:cubicBezTo>
                        <a:pt x="103" y="24"/>
                        <a:pt x="103" y="24"/>
                        <a:pt x="103" y="24"/>
                      </a:cubicBezTo>
                      <a:cubicBezTo>
                        <a:pt x="102" y="23"/>
                        <a:pt x="103" y="23"/>
                        <a:pt x="103" y="23"/>
                      </a:cubicBezTo>
                      <a:cubicBezTo>
                        <a:pt x="103" y="22"/>
                        <a:pt x="103" y="22"/>
                        <a:pt x="104" y="22"/>
                      </a:cubicBezTo>
                      <a:cubicBezTo>
                        <a:pt x="115" y="22"/>
                        <a:pt x="115" y="22"/>
                        <a:pt x="115" y="22"/>
                      </a:cubicBezTo>
                      <a:cubicBezTo>
                        <a:pt x="116" y="22"/>
                        <a:pt x="118" y="23"/>
                        <a:pt x="118" y="24"/>
                      </a:cubicBezTo>
                      <a:cubicBezTo>
                        <a:pt x="120" y="33"/>
                        <a:pt x="120" y="33"/>
                        <a:pt x="120" y="33"/>
                      </a:cubicBezTo>
                      <a:cubicBezTo>
                        <a:pt x="120" y="33"/>
                        <a:pt x="120" y="33"/>
                        <a:pt x="120" y="34"/>
                      </a:cubicBezTo>
                      <a:cubicBezTo>
                        <a:pt x="119" y="34"/>
                        <a:pt x="119" y="34"/>
                        <a:pt x="118" y="34"/>
                      </a:cubicBezTo>
                      <a:cubicBezTo>
                        <a:pt x="107" y="34"/>
                        <a:pt x="107" y="34"/>
                        <a:pt x="107" y="34"/>
                      </a:cubicBezTo>
                      <a:cubicBezTo>
                        <a:pt x="106" y="34"/>
                        <a:pt x="104" y="33"/>
                        <a:pt x="104" y="32"/>
                      </a:cubicBezTo>
                      <a:close/>
                      <a:moveTo>
                        <a:pt x="123" y="50"/>
                      </a:moveTo>
                      <a:cubicBezTo>
                        <a:pt x="123" y="50"/>
                        <a:pt x="123" y="50"/>
                        <a:pt x="122" y="50"/>
                      </a:cubicBezTo>
                      <a:cubicBezTo>
                        <a:pt x="110" y="50"/>
                        <a:pt x="110" y="50"/>
                        <a:pt x="110" y="50"/>
                      </a:cubicBezTo>
                      <a:cubicBezTo>
                        <a:pt x="109" y="50"/>
                        <a:pt x="108" y="49"/>
                        <a:pt x="107" y="48"/>
                      </a:cubicBezTo>
                      <a:cubicBezTo>
                        <a:pt x="106" y="39"/>
                        <a:pt x="106" y="39"/>
                        <a:pt x="106" y="39"/>
                      </a:cubicBezTo>
                      <a:cubicBezTo>
                        <a:pt x="106" y="39"/>
                        <a:pt x="106" y="38"/>
                        <a:pt x="106" y="38"/>
                      </a:cubicBezTo>
                      <a:cubicBezTo>
                        <a:pt x="106" y="38"/>
                        <a:pt x="107" y="38"/>
                        <a:pt x="107" y="38"/>
                      </a:cubicBezTo>
                      <a:cubicBezTo>
                        <a:pt x="118" y="38"/>
                        <a:pt x="118" y="38"/>
                        <a:pt x="118" y="38"/>
                      </a:cubicBezTo>
                      <a:cubicBezTo>
                        <a:pt x="120" y="38"/>
                        <a:pt x="121" y="39"/>
                        <a:pt x="121" y="40"/>
                      </a:cubicBezTo>
                      <a:cubicBezTo>
                        <a:pt x="123" y="49"/>
                        <a:pt x="123" y="49"/>
                        <a:pt x="123" y="49"/>
                      </a:cubicBezTo>
                      <a:cubicBezTo>
                        <a:pt x="123" y="49"/>
                        <a:pt x="123" y="49"/>
                        <a:pt x="123" y="50"/>
                      </a:cubicBezTo>
                      <a:close/>
                      <a:moveTo>
                        <a:pt x="123" y="32"/>
                      </a:moveTo>
                      <a:cubicBezTo>
                        <a:pt x="121" y="24"/>
                        <a:pt x="121" y="24"/>
                        <a:pt x="121" y="24"/>
                      </a:cubicBezTo>
                      <a:cubicBezTo>
                        <a:pt x="121" y="23"/>
                        <a:pt x="121" y="23"/>
                        <a:pt x="121" y="23"/>
                      </a:cubicBezTo>
                      <a:cubicBezTo>
                        <a:pt x="122" y="22"/>
                        <a:pt x="122" y="22"/>
                        <a:pt x="123" y="22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5" y="22"/>
                        <a:pt x="136" y="23"/>
                        <a:pt x="137" y="24"/>
                      </a:cubicBezTo>
                      <a:cubicBezTo>
                        <a:pt x="139" y="33"/>
                        <a:pt x="139" y="33"/>
                        <a:pt x="139" y="33"/>
                      </a:cubicBezTo>
                      <a:cubicBezTo>
                        <a:pt x="139" y="33"/>
                        <a:pt x="139" y="34"/>
                        <a:pt x="139" y="34"/>
                      </a:cubicBezTo>
                      <a:cubicBezTo>
                        <a:pt x="138" y="34"/>
                        <a:pt x="138" y="34"/>
                        <a:pt x="138" y="34"/>
                      </a:cubicBezTo>
                      <a:cubicBezTo>
                        <a:pt x="126" y="34"/>
                        <a:pt x="126" y="34"/>
                        <a:pt x="126" y="34"/>
                      </a:cubicBezTo>
                      <a:cubicBezTo>
                        <a:pt x="125" y="34"/>
                        <a:pt x="123" y="33"/>
                        <a:pt x="123" y="32"/>
                      </a:cubicBezTo>
                      <a:close/>
                      <a:moveTo>
                        <a:pt x="143" y="50"/>
                      </a:moveTo>
                      <a:cubicBezTo>
                        <a:pt x="143" y="50"/>
                        <a:pt x="142" y="50"/>
                        <a:pt x="142" y="50"/>
                      </a:cubicBezTo>
                      <a:cubicBezTo>
                        <a:pt x="130" y="50"/>
                        <a:pt x="130" y="50"/>
                        <a:pt x="130" y="50"/>
                      </a:cubicBezTo>
                      <a:cubicBezTo>
                        <a:pt x="128" y="50"/>
                        <a:pt x="127" y="49"/>
                        <a:pt x="127" y="48"/>
                      </a:cubicBezTo>
                      <a:cubicBezTo>
                        <a:pt x="125" y="39"/>
                        <a:pt x="125" y="39"/>
                        <a:pt x="125" y="39"/>
                      </a:cubicBezTo>
                      <a:cubicBezTo>
                        <a:pt x="125" y="39"/>
                        <a:pt x="125" y="38"/>
                        <a:pt x="125" y="38"/>
                      </a:cubicBezTo>
                      <a:cubicBezTo>
                        <a:pt x="125" y="38"/>
                        <a:pt x="126" y="38"/>
                        <a:pt x="126" y="38"/>
                      </a:cubicBezTo>
                      <a:cubicBezTo>
                        <a:pt x="138" y="38"/>
                        <a:pt x="138" y="38"/>
                        <a:pt x="138" y="38"/>
                      </a:cubicBezTo>
                      <a:cubicBezTo>
                        <a:pt x="139" y="38"/>
                        <a:pt x="140" y="39"/>
                        <a:pt x="141" y="40"/>
                      </a:cubicBezTo>
                      <a:cubicBezTo>
                        <a:pt x="143" y="49"/>
                        <a:pt x="143" y="49"/>
                        <a:pt x="143" y="49"/>
                      </a:cubicBezTo>
                      <a:cubicBezTo>
                        <a:pt x="143" y="49"/>
                        <a:pt x="143" y="49"/>
                        <a:pt x="143" y="50"/>
                      </a:cubicBezTo>
                      <a:close/>
                      <a:moveTo>
                        <a:pt x="142" y="32"/>
                      </a:moveTo>
                      <a:cubicBezTo>
                        <a:pt x="140" y="24"/>
                        <a:pt x="140" y="24"/>
                        <a:pt x="140" y="24"/>
                      </a:cubicBezTo>
                      <a:cubicBezTo>
                        <a:pt x="140" y="23"/>
                        <a:pt x="140" y="23"/>
                        <a:pt x="140" y="23"/>
                      </a:cubicBezTo>
                      <a:cubicBezTo>
                        <a:pt x="141" y="22"/>
                        <a:pt x="141" y="22"/>
                        <a:pt x="141" y="22"/>
                      </a:cubicBezTo>
                      <a:cubicBezTo>
                        <a:pt x="152" y="22"/>
                        <a:pt x="152" y="22"/>
                        <a:pt x="152" y="22"/>
                      </a:cubicBezTo>
                      <a:cubicBezTo>
                        <a:pt x="154" y="22"/>
                        <a:pt x="155" y="23"/>
                        <a:pt x="156" y="24"/>
                      </a:cubicBezTo>
                      <a:cubicBezTo>
                        <a:pt x="158" y="33"/>
                        <a:pt x="158" y="33"/>
                        <a:pt x="158" y="33"/>
                      </a:cubicBezTo>
                      <a:cubicBezTo>
                        <a:pt x="158" y="33"/>
                        <a:pt x="158" y="34"/>
                        <a:pt x="158" y="34"/>
                      </a:cubicBezTo>
                      <a:cubicBezTo>
                        <a:pt x="158" y="34"/>
                        <a:pt x="157" y="34"/>
                        <a:pt x="157" y="34"/>
                      </a:cubicBezTo>
                      <a:cubicBezTo>
                        <a:pt x="145" y="34"/>
                        <a:pt x="145" y="34"/>
                        <a:pt x="145" y="34"/>
                      </a:cubicBezTo>
                      <a:cubicBezTo>
                        <a:pt x="144" y="34"/>
                        <a:pt x="143" y="33"/>
                        <a:pt x="142" y="32"/>
                      </a:cubicBezTo>
                      <a:close/>
                      <a:moveTo>
                        <a:pt x="162" y="50"/>
                      </a:moveTo>
                      <a:cubicBezTo>
                        <a:pt x="162" y="50"/>
                        <a:pt x="162" y="50"/>
                        <a:pt x="161" y="50"/>
                      </a:cubicBezTo>
                      <a:cubicBezTo>
                        <a:pt x="149" y="50"/>
                        <a:pt x="149" y="50"/>
                        <a:pt x="149" y="50"/>
                      </a:cubicBezTo>
                      <a:cubicBezTo>
                        <a:pt x="148" y="50"/>
                        <a:pt x="147" y="49"/>
                        <a:pt x="146" y="48"/>
                      </a:cubicBezTo>
                      <a:cubicBezTo>
                        <a:pt x="144" y="39"/>
                        <a:pt x="144" y="39"/>
                        <a:pt x="144" y="39"/>
                      </a:cubicBezTo>
                      <a:cubicBezTo>
                        <a:pt x="144" y="39"/>
                        <a:pt x="144" y="38"/>
                        <a:pt x="144" y="38"/>
                      </a:cubicBezTo>
                      <a:cubicBezTo>
                        <a:pt x="145" y="38"/>
                        <a:pt x="145" y="38"/>
                        <a:pt x="145" y="38"/>
                      </a:cubicBezTo>
                      <a:cubicBezTo>
                        <a:pt x="157" y="38"/>
                        <a:pt x="157" y="38"/>
                        <a:pt x="157" y="38"/>
                      </a:cubicBezTo>
                      <a:cubicBezTo>
                        <a:pt x="158" y="38"/>
                        <a:pt x="160" y="39"/>
                        <a:pt x="160" y="40"/>
                      </a:cubicBezTo>
                      <a:cubicBezTo>
                        <a:pt x="162" y="49"/>
                        <a:pt x="162" y="49"/>
                        <a:pt x="162" y="49"/>
                      </a:cubicBezTo>
                      <a:cubicBezTo>
                        <a:pt x="162" y="49"/>
                        <a:pt x="162" y="50"/>
                        <a:pt x="162" y="50"/>
                      </a:cubicBezTo>
                      <a:close/>
                      <a:moveTo>
                        <a:pt x="161" y="32"/>
                      </a:moveTo>
                      <a:cubicBezTo>
                        <a:pt x="159" y="24"/>
                        <a:pt x="159" y="24"/>
                        <a:pt x="159" y="24"/>
                      </a:cubicBezTo>
                      <a:cubicBezTo>
                        <a:pt x="159" y="23"/>
                        <a:pt x="159" y="23"/>
                        <a:pt x="159" y="22"/>
                      </a:cubicBezTo>
                      <a:cubicBezTo>
                        <a:pt x="159" y="22"/>
                        <a:pt x="160" y="22"/>
                        <a:pt x="160" y="22"/>
                      </a:cubicBezTo>
                      <a:cubicBezTo>
                        <a:pt x="171" y="22"/>
                        <a:pt x="171" y="22"/>
                        <a:pt x="171" y="22"/>
                      </a:cubicBezTo>
                      <a:cubicBezTo>
                        <a:pt x="173" y="22"/>
                        <a:pt x="174" y="23"/>
                        <a:pt x="175" y="24"/>
                      </a:cubicBezTo>
                      <a:cubicBezTo>
                        <a:pt x="177" y="33"/>
                        <a:pt x="177" y="33"/>
                        <a:pt x="177" y="33"/>
                      </a:cubicBezTo>
                      <a:cubicBezTo>
                        <a:pt x="177" y="33"/>
                        <a:pt x="177" y="34"/>
                        <a:pt x="177" y="34"/>
                      </a:cubicBezTo>
                      <a:cubicBezTo>
                        <a:pt x="177" y="34"/>
                        <a:pt x="177" y="34"/>
                        <a:pt x="176" y="34"/>
                      </a:cubicBezTo>
                      <a:cubicBezTo>
                        <a:pt x="164" y="34"/>
                        <a:pt x="164" y="34"/>
                        <a:pt x="164" y="34"/>
                      </a:cubicBezTo>
                      <a:cubicBezTo>
                        <a:pt x="163" y="34"/>
                        <a:pt x="162" y="33"/>
                        <a:pt x="161" y="32"/>
                      </a:cubicBezTo>
                      <a:close/>
                      <a:moveTo>
                        <a:pt x="182" y="50"/>
                      </a:moveTo>
                      <a:cubicBezTo>
                        <a:pt x="182" y="50"/>
                        <a:pt x="181" y="50"/>
                        <a:pt x="181" y="50"/>
                      </a:cubicBezTo>
                      <a:cubicBezTo>
                        <a:pt x="169" y="50"/>
                        <a:pt x="169" y="50"/>
                        <a:pt x="169" y="50"/>
                      </a:cubicBezTo>
                      <a:cubicBezTo>
                        <a:pt x="168" y="50"/>
                        <a:pt x="166" y="49"/>
                        <a:pt x="166" y="48"/>
                      </a:cubicBezTo>
                      <a:cubicBezTo>
                        <a:pt x="163" y="39"/>
                        <a:pt x="163" y="39"/>
                        <a:pt x="163" y="39"/>
                      </a:cubicBezTo>
                      <a:cubicBezTo>
                        <a:pt x="163" y="39"/>
                        <a:pt x="163" y="38"/>
                        <a:pt x="163" y="38"/>
                      </a:cubicBezTo>
                      <a:cubicBezTo>
                        <a:pt x="164" y="38"/>
                        <a:pt x="164" y="38"/>
                        <a:pt x="164" y="38"/>
                      </a:cubicBezTo>
                      <a:cubicBezTo>
                        <a:pt x="176" y="38"/>
                        <a:pt x="176" y="38"/>
                        <a:pt x="176" y="38"/>
                      </a:cubicBezTo>
                      <a:cubicBezTo>
                        <a:pt x="177" y="38"/>
                        <a:pt x="179" y="39"/>
                        <a:pt x="179" y="40"/>
                      </a:cubicBezTo>
                      <a:cubicBezTo>
                        <a:pt x="182" y="49"/>
                        <a:pt x="182" y="49"/>
                        <a:pt x="182" y="49"/>
                      </a:cubicBezTo>
                      <a:cubicBezTo>
                        <a:pt x="182" y="49"/>
                        <a:pt x="182" y="50"/>
                        <a:pt x="182" y="50"/>
                      </a:cubicBezTo>
                      <a:close/>
                      <a:moveTo>
                        <a:pt x="199" y="50"/>
                      </a:moveTo>
                      <a:cubicBezTo>
                        <a:pt x="189" y="50"/>
                        <a:pt x="189" y="50"/>
                        <a:pt x="189" y="50"/>
                      </a:cubicBezTo>
                      <a:cubicBezTo>
                        <a:pt x="187" y="50"/>
                        <a:pt x="186" y="49"/>
                        <a:pt x="185" y="48"/>
                      </a:cubicBezTo>
                      <a:cubicBezTo>
                        <a:pt x="183" y="39"/>
                        <a:pt x="183" y="39"/>
                        <a:pt x="183" y="39"/>
                      </a:cubicBezTo>
                      <a:cubicBezTo>
                        <a:pt x="183" y="39"/>
                        <a:pt x="183" y="38"/>
                        <a:pt x="183" y="38"/>
                      </a:cubicBezTo>
                      <a:cubicBezTo>
                        <a:pt x="183" y="38"/>
                        <a:pt x="183" y="38"/>
                        <a:pt x="184" y="38"/>
                      </a:cubicBezTo>
                      <a:cubicBezTo>
                        <a:pt x="194" y="38"/>
                        <a:pt x="194" y="38"/>
                        <a:pt x="194" y="38"/>
                      </a:cubicBezTo>
                      <a:cubicBezTo>
                        <a:pt x="196" y="38"/>
                        <a:pt x="197" y="39"/>
                        <a:pt x="198" y="40"/>
                      </a:cubicBezTo>
                      <a:cubicBezTo>
                        <a:pt x="198" y="40"/>
                        <a:pt x="200" y="48"/>
                        <a:pt x="201" y="50"/>
                      </a:cubicBezTo>
                      <a:lnTo>
                        <a:pt x="199" y="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1705" tIns="30852" rIns="61705" bIns="308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185">
                    <a:defRPr/>
                  </a:pPr>
                  <a:endParaRPr lang="zh-CN" altLang="en-US" sz="133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8" name="组合 17"/>
          <p:cNvGrpSpPr/>
          <p:nvPr/>
        </p:nvGrpSpPr>
        <p:grpSpPr>
          <a:xfrm>
            <a:off x="1372228" y="1611563"/>
            <a:ext cx="868171" cy="994797"/>
            <a:chOff x="4244811" y="1324862"/>
            <a:chExt cx="868285" cy="994926"/>
          </a:xfrm>
        </p:grpSpPr>
        <p:sp>
          <p:nvSpPr>
            <p:cNvPr id="19" name="文本框 476"/>
            <p:cNvSpPr txBox="1"/>
            <p:nvPr/>
          </p:nvSpPr>
          <p:spPr>
            <a:xfrm>
              <a:off x="4244811" y="2042661"/>
              <a:ext cx="868285" cy="27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40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78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18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957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96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435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675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913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2">
                <a:defRPr/>
              </a:pPr>
              <a:r>
                <a:rPr lang="en-US" altLang="zh-CN" sz="1201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rPr>
                <a:t>Grid</a:t>
              </a:r>
              <a:endParaRPr lang="zh-CN" altLang="en-US" sz="1201" b="1" kern="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Huawei Sans" panose="020C0503030203020204" pitchFamily="34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318953" y="1324862"/>
              <a:ext cx="720000" cy="720000"/>
              <a:chOff x="4363264" y="1398220"/>
              <a:chExt cx="720000" cy="720000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4363264" y="1398220"/>
                <a:ext cx="720000" cy="720000"/>
              </a:xfrm>
              <a:prstGeom prst="ellipse">
                <a:avLst/>
              </a:prstGeom>
              <a:solidFill>
                <a:srgbClr val="000000">
                  <a:alpha val="50196"/>
                </a:srgbClr>
              </a:solidFill>
              <a:ln w="28575" cap="flat" cmpd="sng" algn="ctr">
                <a:solidFill>
                  <a:srgbClr val="FFFFFF">
                    <a:alpha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32">
                  <a:defRPr/>
                </a:pPr>
                <a:endParaRPr kumimoji="1" lang="zh-CN" altLang="en-US" sz="3599" ker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grpSp>
            <p:nvGrpSpPr>
              <p:cNvPr id="22" name="组合 26849"/>
              <p:cNvGrpSpPr>
                <a:grpSpLocks/>
              </p:cNvGrpSpPr>
              <p:nvPr/>
            </p:nvGrpSpPr>
            <p:grpSpPr bwMode="auto">
              <a:xfrm>
                <a:off x="4498301" y="1492868"/>
                <a:ext cx="449927" cy="530704"/>
                <a:chOff x="1331913" y="1770063"/>
                <a:chExt cx="523875" cy="538163"/>
              </a:xfrm>
              <a:solidFill>
                <a:srgbClr val="FFFFFF"/>
              </a:solidFill>
            </p:grpSpPr>
            <p:sp>
              <p:nvSpPr>
                <p:cNvPr id="23" name="Freeform 92"/>
                <p:cNvSpPr>
                  <a:spLocks noEditPoints="1"/>
                </p:cNvSpPr>
                <p:nvPr/>
              </p:nvSpPr>
              <p:spPr bwMode="auto">
                <a:xfrm>
                  <a:off x="1673225" y="2089150"/>
                  <a:ext cx="182563" cy="206375"/>
                </a:xfrm>
                <a:custGeom>
                  <a:avLst/>
                  <a:gdLst>
                    <a:gd name="T0" fmla="*/ 2147483646 w 389"/>
                    <a:gd name="T1" fmla="*/ 2147483646 h 439"/>
                    <a:gd name="T2" fmla="*/ 2147483646 w 389"/>
                    <a:gd name="T3" fmla="*/ 2147483646 h 439"/>
                    <a:gd name="T4" fmla="*/ 2147483646 w 389"/>
                    <a:gd name="T5" fmla="*/ 2147483646 h 439"/>
                    <a:gd name="T6" fmla="*/ 2147483646 w 389"/>
                    <a:gd name="T7" fmla="*/ 2147483646 h 439"/>
                    <a:gd name="T8" fmla="*/ 2147483646 w 389"/>
                    <a:gd name="T9" fmla="*/ 2147483646 h 439"/>
                    <a:gd name="T10" fmla="*/ 2147483646 w 389"/>
                    <a:gd name="T11" fmla="*/ 2147483646 h 439"/>
                    <a:gd name="T12" fmla="*/ 2147483646 w 389"/>
                    <a:gd name="T13" fmla="*/ 2147483646 h 439"/>
                    <a:gd name="T14" fmla="*/ 2147483646 w 389"/>
                    <a:gd name="T15" fmla="*/ 2147483646 h 439"/>
                    <a:gd name="T16" fmla="*/ 2147483646 w 389"/>
                    <a:gd name="T17" fmla="*/ 2147483646 h 439"/>
                    <a:gd name="T18" fmla="*/ 0 w 389"/>
                    <a:gd name="T19" fmla="*/ 2147483646 h 439"/>
                    <a:gd name="T20" fmla="*/ 0 w 389"/>
                    <a:gd name="T21" fmla="*/ 2147483646 h 439"/>
                    <a:gd name="T22" fmla="*/ 2147483646 w 389"/>
                    <a:gd name="T23" fmla="*/ 0 h 439"/>
                    <a:gd name="T24" fmla="*/ 2147483646 w 389"/>
                    <a:gd name="T25" fmla="*/ 0 h 439"/>
                    <a:gd name="T26" fmla="*/ 2147483646 w 389"/>
                    <a:gd name="T27" fmla="*/ 2147483646 h 439"/>
                    <a:gd name="T28" fmla="*/ 2147483646 w 389"/>
                    <a:gd name="T29" fmla="*/ 2147483646 h 439"/>
                    <a:gd name="T30" fmla="*/ 2147483646 w 389"/>
                    <a:gd name="T31" fmla="*/ 2147483646 h 4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89" h="439">
                      <a:moveTo>
                        <a:pt x="28" y="411"/>
                      </a:moveTo>
                      <a:lnTo>
                        <a:pt x="28" y="411"/>
                      </a:lnTo>
                      <a:lnTo>
                        <a:pt x="361" y="411"/>
                      </a:lnTo>
                      <a:lnTo>
                        <a:pt x="361" y="28"/>
                      </a:lnTo>
                      <a:lnTo>
                        <a:pt x="28" y="28"/>
                      </a:lnTo>
                      <a:lnTo>
                        <a:pt x="28" y="411"/>
                      </a:lnTo>
                      <a:close/>
                      <a:moveTo>
                        <a:pt x="375" y="439"/>
                      </a:moveTo>
                      <a:lnTo>
                        <a:pt x="375" y="439"/>
                      </a:lnTo>
                      <a:lnTo>
                        <a:pt x="14" y="439"/>
                      </a:lnTo>
                      <a:cubicBezTo>
                        <a:pt x="6" y="439"/>
                        <a:pt x="0" y="433"/>
                        <a:pt x="0" y="425"/>
                      </a:cubicBezTo>
                      <a:lnTo>
                        <a:pt x="0" y="14"/>
                      </a:lnTo>
                      <a:cubicBezTo>
                        <a:pt x="0" y="6"/>
                        <a:pt x="6" y="0"/>
                        <a:pt x="14" y="0"/>
                      </a:cubicBezTo>
                      <a:lnTo>
                        <a:pt x="375" y="0"/>
                      </a:lnTo>
                      <a:cubicBezTo>
                        <a:pt x="383" y="0"/>
                        <a:pt x="389" y="6"/>
                        <a:pt x="389" y="14"/>
                      </a:cubicBezTo>
                      <a:lnTo>
                        <a:pt x="389" y="425"/>
                      </a:lnTo>
                      <a:cubicBezTo>
                        <a:pt x="389" y="433"/>
                        <a:pt x="383" y="439"/>
                        <a:pt x="375" y="43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4" name="Freeform 93"/>
                <p:cNvSpPr>
                  <a:spLocks/>
                </p:cNvSpPr>
                <p:nvPr/>
              </p:nvSpPr>
              <p:spPr bwMode="auto">
                <a:xfrm>
                  <a:off x="1673225" y="2238375"/>
                  <a:ext cx="182563" cy="12700"/>
                </a:xfrm>
                <a:custGeom>
                  <a:avLst/>
                  <a:gdLst>
                    <a:gd name="T0" fmla="*/ 2147483646 w 389"/>
                    <a:gd name="T1" fmla="*/ 2147483646 h 29"/>
                    <a:gd name="T2" fmla="*/ 2147483646 w 389"/>
                    <a:gd name="T3" fmla="*/ 2147483646 h 29"/>
                    <a:gd name="T4" fmla="*/ 2147483646 w 389"/>
                    <a:gd name="T5" fmla="*/ 2147483646 h 29"/>
                    <a:gd name="T6" fmla="*/ 0 w 389"/>
                    <a:gd name="T7" fmla="*/ 2147483646 h 29"/>
                    <a:gd name="T8" fmla="*/ 2147483646 w 389"/>
                    <a:gd name="T9" fmla="*/ 0 h 29"/>
                    <a:gd name="T10" fmla="*/ 2147483646 w 389"/>
                    <a:gd name="T11" fmla="*/ 0 h 29"/>
                    <a:gd name="T12" fmla="*/ 2147483646 w 389"/>
                    <a:gd name="T13" fmla="*/ 2147483646 h 29"/>
                    <a:gd name="T14" fmla="*/ 2147483646 w 389"/>
                    <a:gd name="T15" fmla="*/ 2147483646 h 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89" h="29">
                      <a:moveTo>
                        <a:pt x="375" y="29"/>
                      </a:moveTo>
                      <a:lnTo>
                        <a:pt x="375" y="29"/>
                      </a:lnTo>
                      <a:lnTo>
                        <a:pt x="14" y="29"/>
                      </a:lnTo>
                      <a:cubicBezTo>
                        <a:pt x="6" y="29"/>
                        <a:pt x="0" y="22"/>
                        <a:pt x="0" y="15"/>
                      </a:cubicBezTo>
                      <a:cubicBezTo>
                        <a:pt x="0" y="7"/>
                        <a:pt x="6" y="0"/>
                        <a:pt x="14" y="0"/>
                      </a:cubicBezTo>
                      <a:lnTo>
                        <a:pt x="375" y="0"/>
                      </a:lnTo>
                      <a:cubicBezTo>
                        <a:pt x="383" y="0"/>
                        <a:pt x="389" y="7"/>
                        <a:pt x="389" y="15"/>
                      </a:cubicBezTo>
                      <a:cubicBezTo>
                        <a:pt x="389" y="22"/>
                        <a:pt x="383" y="29"/>
                        <a:pt x="375" y="2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5" name="Freeform 94"/>
                <p:cNvSpPr>
                  <a:spLocks/>
                </p:cNvSpPr>
                <p:nvPr/>
              </p:nvSpPr>
              <p:spPr bwMode="auto">
                <a:xfrm>
                  <a:off x="1816100" y="2162175"/>
                  <a:ext cx="9525" cy="23813"/>
                </a:xfrm>
                <a:custGeom>
                  <a:avLst/>
                  <a:gdLst>
                    <a:gd name="T0" fmla="*/ 2147483646 w 19"/>
                    <a:gd name="T1" fmla="*/ 2147483646 h 52"/>
                    <a:gd name="T2" fmla="*/ 2147483646 w 19"/>
                    <a:gd name="T3" fmla="*/ 2147483646 h 52"/>
                    <a:gd name="T4" fmla="*/ 0 w 19"/>
                    <a:gd name="T5" fmla="*/ 2147483646 h 52"/>
                    <a:gd name="T6" fmla="*/ 0 w 19"/>
                    <a:gd name="T7" fmla="*/ 0 h 52"/>
                    <a:gd name="T8" fmla="*/ 2147483646 w 19"/>
                    <a:gd name="T9" fmla="*/ 0 h 52"/>
                    <a:gd name="T10" fmla="*/ 2147483646 w 19"/>
                    <a:gd name="T11" fmla="*/ 2147483646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9" h="52">
                      <a:moveTo>
                        <a:pt x="19" y="52"/>
                      </a:moveTo>
                      <a:lnTo>
                        <a:pt x="19" y="52"/>
                      </a:ln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5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6" name="Freeform 95"/>
                <p:cNvSpPr>
                  <a:spLocks/>
                </p:cNvSpPr>
                <p:nvPr/>
              </p:nvSpPr>
              <p:spPr bwMode="auto">
                <a:xfrm>
                  <a:off x="1712913" y="2146300"/>
                  <a:ext cx="85725" cy="4763"/>
                </a:xfrm>
                <a:custGeom>
                  <a:avLst/>
                  <a:gdLst>
                    <a:gd name="T0" fmla="*/ 2147483646 w 180"/>
                    <a:gd name="T1" fmla="*/ 2147483646 h 10"/>
                    <a:gd name="T2" fmla="*/ 2147483646 w 180"/>
                    <a:gd name="T3" fmla="*/ 2147483646 h 10"/>
                    <a:gd name="T4" fmla="*/ 0 w 180"/>
                    <a:gd name="T5" fmla="*/ 2147483646 h 10"/>
                    <a:gd name="T6" fmla="*/ 0 w 180"/>
                    <a:gd name="T7" fmla="*/ 0 h 10"/>
                    <a:gd name="T8" fmla="*/ 2147483646 w 180"/>
                    <a:gd name="T9" fmla="*/ 0 h 10"/>
                    <a:gd name="T10" fmla="*/ 2147483646 w 180"/>
                    <a:gd name="T11" fmla="*/ 2147483646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0" h="10">
                      <a:moveTo>
                        <a:pt x="180" y="10"/>
                      </a:moveTo>
                      <a:lnTo>
                        <a:pt x="180" y="1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80" y="0"/>
                      </a:lnTo>
                      <a:lnTo>
                        <a:pt x="180" y="1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96"/>
                <p:cNvSpPr>
                  <a:spLocks/>
                </p:cNvSpPr>
                <p:nvPr/>
              </p:nvSpPr>
              <p:spPr bwMode="auto">
                <a:xfrm>
                  <a:off x="1727200" y="2133600"/>
                  <a:ext cx="4763" cy="80963"/>
                </a:xfrm>
                <a:custGeom>
                  <a:avLst/>
                  <a:gdLst>
                    <a:gd name="T0" fmla="*/ 2147483646 w 9"/>
                    <a:gd name="T1" fmla="*/ 2147483646 h 170"/>
                    <a:gd name="T2" fmla="*/ 2147483646 w 9"/>
                    <a:gd name="T3" fmla="*/ 2147483646 h 170"/>
                    <a:gd name="T4" fmla="*/ 0 w 9"/>
                    <a:gd name="T5" fmla="*/ 2147483646 h 170"/>
                    <a:gd name="T6" fmla="*/ 0 w 9"/>
                    <a:gd name="T7" fmla="*/ 0 h 170"/>
                    <a:gd name="T8" fmla="*/ 2147483646 w 9"/>
                    <a:gd name="T9" fmla="*/ 0 h 170"/>
                    <a:gd name="T10" fmla="*/ 2147483646 w 9"/>
                    <a:gd name="T11" fmla="*/ 2147483646 h 17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" h="170">
                      <a:moveTo>
                        <a:pt x="9" y="170"/>
                      </a:moveTo>
                      <a:lnTo>
                        <a:pt x="9" y="170"/>
                      </a:lnTo>
                      <a:lnTo>
                        <a:pt x="0" y="170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17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8" name="Freeform 97"/>
                <p:cNvSpPr>
                  <a:spLocks/>
                </p:cNvSpPr>
                <p:nvPr/>
              </p:nvSpPr>
              <p:spPr bwMode="auto">
                <a:xfrm>
                  <a:off x="1744663" y="2133600"/>
                  <a:ext cx="4763" cy="80963"/>
                </a:xfrm>
                <a:custGeom>
                  <a:avLst/>
                  <a:gdLst>
                    <a:gd name="T0" fmla="*/ 2147483646 w 10"/>
                    <a:gd name="T1" fmla="*/ 2147483646 h 170"/>
                    <a:gd name="T2" fmla="*/ 2147483646 w 10"/>
                    <a:gd name="T3" fmla="*/ 2147483646 h 170"/>
                    <a:gd name="T4" fmla="*/ 0 w 10"/>
                    <a:gd name="T5" fmla="*/ 2147483646 h 170"/>
                    <a:gd name="T6" fmla="*/ 0 w 10"/>
                    <a:gd name="T7" fmla="*/ 0 h 170"/>
                    <a:gd name="T8" fmla="*/ 2147483646 w 10"/>
                    <a:gd name="T9" fmla="*/ 0 h 170"/>
                    <a:gd name="T10" fmla="*/ 2147483646 w 10"/>
                    <a:gd name="T11" fmla="*/ 2147483646 h 17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" h="170">
                      <a:moveTo>
                        <a:pt x="10" y="170"/>
                      </a:moveTo>
                      <a:lnTo>
                        <a:pt x="10" y="170"/>
                      </a:lnTo>
                      <a:lnTo>
                        <a:pt x="0" y="170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17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9" name="Freeform 98"/>
                <p:cNvSpPr>
                  <a:spLocks/>
                </p:cNvSpPr>
                <p:nvPr/>
              </p:nvSpPr>
              <p:spPr bwMode="auto">
                <a:xfrm>
                  <a:off x="1762125" y="2133600"/>
                  <a:ext cx="4763" cy="80963"/>
                </a:xfrm>
                <a:custGeom>
                  <a:avLst/>
                  <a:gdLst>
                    <a:gd name="T0" fmla="*/ 2147483646 w 9"/>
                    <a:gd name="T1" fmla="*/ 2147483646 h 170"/>
                    <a:gd name="T2" fmla="*/ 2147483646 w 9"/>
                    <a:gd name="T3" fmla="*/ 2147483646 h 170"/>
                    <a:gd name="T4" fmla="*/ 0 w 9"/>
                    <a:gd name="T5" fmla="*/ 2147483646 h 170"/>
                    <a:gd name="T6" fmla="*/ 0 w 9"/>
                    <a:gd name="T7" fmla="*/ 0 h 170"/>
                    <a:gd name="T8" fmla="*/ 2147483646 w 9"/>
                    <a:gd name="T9" fmla="*/ 0 h 170"/>
                    <a:gd name="T10" fmla="*/ 2147483646 w 9"/>
                    <a:gd name="T11" fmla="*/ 2147483646 h 17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" h="170">
                      <a:moveTo>
                        <a:pt x="9" y="170"/>
                      </a:moveTo>
                      <a:lnTo>
                        <a:pt x="9" y="170"/>
                      </a:lnTo>
                      <a:lnTo>
                        <a:pt x="0" y="170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17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0" name="Freeform 99"/>
                <p:cNvSpPr>
                  <a:spLocks/>
                </p:cNvSpPr>
                <p:nvPr/>
              </p:nvSpPr>
              <p:spPr bwMode="auto">
                <a:xfrm>
                  <a:off x="1779588" y="2133600"/>
                  <a:ext cx="4763" cy="80963"/>
                </a:xfrm>
                <a:custGeom>
                  <a:avLst/>
                  <a:gdLst>
                    <a:gd name="T0" fmla="*/ 2147483646 w 10"/>
                    <a:gd name="T1" fmla="*/ 2147483646 h 170"/>
                    <a:gd name="T2" fmla="*/ 2147483646 w 10"/>
                    <a:gd name="T3" fmla="*/ 2147483646 h 170"/>
                    <a:gd name="T4" fmla="*/ 0 w 10"/>
                    <a:gd name="T5" fmla="*/ 2147483646 h 170"/>
                    <a:gd name="T6" fmla="*/ 0 w 10"/>
                    <a:gd name="T7" fmla="*/ 0 h 170"/>
                    <a:gd name="T8" fmla="*/ 2147483646 w 10"/>
                    <a:gd name="T9" fmla="*/ 0 h 170"/>
                    <a:gd name="T10" fmla="*/ 2147483646 w 10"/>
                    <a:gd name="T11" fmla="*/ 2147483646 h 17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" h="170">
                      <a:moveTo>
                        <a:pt x="10" y="170"/>
                      </a:moveTo>
                      <a:lnTo>
                        <a:pt x="10" y="170"/>
                      </a:lnTo>
                      <a:lnTo>
                        <a:pt x="0" y="170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17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1" name="Freeform 100"/>
                <p:cNvSpPr>
                  <a:spLocks/>
                </p:cNvSpPr>
                <p:nvPr/>
              </p:nvSpPr>
              <p:spPr bwMode="auto">
                <a:xfrm>
                  <a:off x="1712913" y="2166938"/>
                  <a:ext cx="85725" cy="4763"/>
                </a:xfrm>
                <a:custGeom>
                  <a:avLst/>
                  <a:gdLst>
                    <a:gd name="T0" fmla="*/ 2147483646 w 180"/>
                    <a:gd name="T1" fmla="*/ 2147483646 h 9"/>
                    <a:gd name="T2" fmla="*/ 2147483646 w 180"/>
                    <a:gd name="T3" fmla="*/ 2147483646 h 9"/>
                    <a:gd name="T4" fmla="*/ 0 w 180"/>
                    <a:gd name="T5" fmla="*/ 2147483646 h 9"/>
                    <a:gd name="T6" fmla="*/ 0 w 180"/>
                    <a:gd name="T7" fmla="*/ 0 h 9"/>
                    <a:gd name="T8" fmla="*/ 2147483646 w 180"/>
                    <a:gd name="T9" fmla="*/ 0 h 9"/>
                    <a:gd name="T10" fmla="*/ 2147483646 w 180"/>
                    <a:gd name="T11" fmla="*/ 2147483646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0" h="9">
                      <a:moveTo>
                        <a:pt x="180" y="9"/>
                      </a:moveTo>
                      <a:lnTo>
                        <a:pt x="18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180" y="0"/>
                      </a:lnTo>
                      <a:lnTo>
                        <a:pt x="180" y="9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2" name="Freeform 101"/>
                <p:cNvSpPr>
                  <a:spLocks/>
                </p:cNvSpPr>
                <p:nvPr/>
              </p:nvSpPr>
              <p:spPr bwMode="auto">
                <a:xfrm>
                  <a:off x="1712913" y="2187575"/>
                  <a:ext cx="85725" cy="4763"/>
                </a:xfrm>
                <a:custGeom>
                  <a:avLst/>
                  <a:gdLst>
                    <a:gd name="T0" fmla="*/ 2147483646 w 180"/>
                    <a:gd name="T1" fmla="*/ 2147483646 h 10"/>
                    <a:gd name="T2" fmla="*/ 2147483646 w 180"/>
                    <a:gd name="T3" fmla="*/ 2147483646 h 10"/>
                    <a:gd name="T4" fmla="*/ 0 w 180"/>
                    <a:gd name="T5" fmla="*/ 2147483646 h 10"/>
                    <a:gd name="T6" fmla="*/ 0 w 180"/>
                    <a:gd name="T7" fmla="*/ 0 h 10"/>
                    <a:gd name="T8" fmla="*/ 2147483646 w 180"/>
                    <a:gd name="T9" fmla="*/ 0 h 10"/>
                    <a:gd name="T10" fmla="*/ 2147483646 w 180"/>
                    <a:gd name="T11" fmla="*/ 2147483646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0" h="10">
                      <a:moveTo>
                        <a:pt x="180" y="10"/>
                      </a:moveTo>
                      <a:lnTo>
                        <a:pt x="180" y="1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80" y="0"/>
                      </a:lnTo>
                      <a:lnTo>
                        <a:pt x="180" y="1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3" name="Freeform 102"/>
                <p:cNvSpPr>
                  <a:spLocks noEditPoints="1"/>
                </p:cNvSpPr>
                <p:nvPr/>
              </p:nvSpPr>
              <p:spPr bwMode="auto">
                <a:xfrm>
                  <a:off x="1711325" y="2132013"/>
                  <a:ext cx="88900" cy="84138"/>
                </a:xfrm>
                <a:custGeom>
                  <a:avLst/>
                  <a:gdLst>
                    <a:gd name="T0" fmla="*/ 2147483646 w 190"/>
                    <a:gd name="T1" fmla="*/ 2147483646 h 180"/>
                    <a:gd name="T2" fmla="*/ 2147483646 w 190"/>
                    <a:gd name="T3" fmla="*/ 2147483646 h 180"/>
                    <a:gd name="T4" fmla="*/ 2147483646 w 190"/>
                    <a:gd name="T5" fmla="*/ 2147483646 h 180"/>
                    <a:gd name="T6" fmla="*/ 2147483646 w 190"/>
                    <a:gd name="T7" fmla="*/ 2147483646 h 180"/>
                    <a:gd name="T8" fmla="*/ 2147483646 w 190"/>
                    <a:gd name="T9" fmla="*/ 2147483646 h 180"/>
                    <a:gd name="T10" fmla="*/ 2147483646 w 190"/>
                    <a:gd name="T11" fmla="*/ 2147483646 h 180"/>
                    <a:gd name="T12" fmla="*/ 2147483646 w 190"/>
                    <a:gd name="T13" fmla="*/ 2147483646 h 180"/>
                    <a:gd name="T14" fmla="*/ 2147483646 w 190"/>
                    <a:gd name="T15" fmla="*/ 2147483646 h 180"/>
                    <a:gd name="T16" fmla="*/ 0 w 190"/>
                    <a:gd name="T17" fmla="*/ 2147483646 h 180"/>
                    <a:gd name="T18" fmla="*/ 0 w 190"/>
                    <a:gd name="T19" fmla="*/ 0 h 180"/>
                    <a:gd name="T20" fmla="*/ 2147483646 w 190"/>
                    <a:gd name="T21" fmla="*/ 0 h 180"/>
                    <a:gd name="T22" fmla="*/ 2147483646 w 190"/>
                    <a:gd name="T23" fmla="*/ 2147483646 h 18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90" h="180">
                      <a:moveTo>
                        <a:pt x="9" y="170"/>
                      </a:moveTo>
                      <a:lnTo>
                        <a:pt x="9" y="170"/>
                      </a:lnTo>
                      <a:lnTo>
                        <a:pt x="181" y="170"/>
                      </a:lnTo>
                      <a:lnTo>
                        <a:pt x="181" y="10"/>
                      </a:lnTo>
                      <a:lnTo>
                        <a:pt x="9" y="10"/>
                      </a:lnTo>
                      <a:lnTo>
                        <a:pt x="9" y="170"/>
                      </a:lnTo>
                      <a:close/>
                      <a:moveTo>
                        <a:pt x="190" y="180"/>
                      </a:moveTo>
                      <a:lnTo>
                        <a:pt x="190" y="180"/>
                      </a:lnTo>
                      <a:lnTo>
                        <a:pt x="0" y="180"/>
                      </a:lnTo>
                      <a:lnTo>
                        <a:pt x="0" y="0"/>
                      </a:lnTo>
                      <a:lnTo>
                        <a:pt x="190" y="0"/>
                      </a:lnTo>
                      <a:lnTo>
                        <a:pt x="190" y="18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103"/>
                <p:cNvSpPr>
                  <a:spLocks/>
                </p:cNvSpPr>
                <p:nvPr/>
              </p:nvSpPr>
              <p:spPr bwMode="auto">
                <a:xfrm>
                  <a:off x="1568450" y="1839913"/>
                  <a:ext cx="119063" cy="319088"/>
                </a:xfrm>
                <a:custGeom>
                  <a:avLst/>
                  <a:gdLst>
                    <a:gd name="T0" fmla="*/ 2147483646 w 251"/>
                    <a:gd name="T1" fmla="*/ 2147483646 h 677"/>
                    <a:gd name="T2" fmla="*/ 2147483646 w 251"/>
                    <a:gd name="T3" fmla="*/ 2147483646 h 677"/>
                    <a:gd name="T4" fmla="*/ 2147483646 w 251"/>
                    <a:gd name="T5" fmla="*/ 2147483646 h 677"/>
                    <a:gd name="T6" fmla="*/ 2147483646 w 251"/>
                    <a:gd name="T7" fmla="*/ 2147483646 h 677"/>
                    <a:gd name="T8" fmla="*/ 2147483646 w 251"/>
                    <a:gd name="T9" fmla="*/ 2147483646 h 677"/>
                    <a:gd name="T10" fmla="*/ 2147483646 w 251"/>
                    <a:gd name="T11" fmla="*/ 2147483646 h 677"/>
                    <a:gd name="T12" fmla="*/ 2147483646 w 251"/>
                    <a:gd name="T13" fmla="*/ 2147483646 h 677"/>
                    <a:gd name="T14" fmla="*/ 2147483646 w 251"/>
                    <a:gd name="T15" fmla="*/ 2147483646 h 677"/>
                    <a:gd name="T16" fmla="*/ 2147483646 w 251"/>
                    <a:gd name="T17" fmla="*/ 2147483646 h 6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1" h="677">
                      <a:moveTo>
                        <a:pt x="235" y="677"/>
                      </a:moveTo>
                      <a:lnTo>
                        <a:pt x="235" y="677"/>
                      </a:lnTo>
                      <a:cubicBezTo>
                        <a:pt x="229" y="677"/>
                        <a:pt x="223" y="673"/>
                        <a:pt x="221" y="667"/>
                      </a:cubicBezTo>
                      <a:lnTo>
                        <a:pt x="3" y="21"/>
                      </a:lnTo>
                      <a:cubicBezTo>
                        <a:pt x="0" y="13"/>
                        <a:pt x="4" y="5"/>
                        <a:pt x="12" y="3"/>
                      </a:cubicBezTo>
                      <a:cubicBezTo>
                        <a:pt x="19" y="0"/>
                        <a:pt x="27" y="4"/>
                        <a:pt x="30" y="12"/>
                      </a:cubicBezTo>
                      <a:lnTo>
                        <a:pt x="248" y="658"/>
                      </a:lnTo>
                      <a:cubicBezTo>
                        <a:pt x="251" y="666"/>
                        <a:pt x="247" y="674"/>
                        <a:pt x="239" y="676"/>
                      </a:cubicBezTo>
                      <a:cubicBezTo>
                        <a:pt x="238" y="677"/>
                        <a:pt x="236" y="677"/>
                        <a:pt x="235" y="677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5" name="Freeform 104"/>
                <p:cNvSpPr>
                  <a:spLocks/>
                </p:cNvSpPr>
                <p:nvPr/>
              </p:nvSpPr>
              <p:spPr bwMode="auto">
                <a:xfrm>
                  <a:off x="1611313" y="2282825"/>
                  <a:ext cx="80963" cy="14288"/>
                </a:xfrm>
                <a:custGeom>
                  <a:avLst/>
                  <a:gdLst>
                    <a:gd name="T0" fmla="*/ 2147483646 w 171"/>
                    <a:gd name="T1" fmla="*/ 2147483646 h 29"/>
                    <a:gd name="T2" fmla="*/ 2147483646 w 171"/>
                    <a:gd name="T3" fmla="*/ 2147483646 h 29"/>
                    <a:gd name="T4" fmla="*/ 2147483646 w 171"/>
                    <a:gd name="T5" fmla="*/ 2147483646 h 29"/>
                    <a:gd name="T6" fmla="*/ 0 w 171"/>
                    <a:gd name="T7" fmla="*/ 2147483646 h 29"/>
                    <a:gd name="T8" fmla="*/ 2147483646 w 171"/>
                    <a:gd name="T9" fmla="*/ 0 h 29"/>
                    <a:gd name="T10" fmla="*/ 2147483646 w 171"/>
                    <a:gd name="T11" fmla="*/ 0 h 29"/>
                    <a:gd name="T12" fmla="*/ 2147483646 w 171"/>
                    <a:gd name="T13" fmla="*/ 2147483646 h 29"/>
                    <a:gd name="T14" fmla="*/ 2147483646 w 171"/>
                    <a:gd name="T15" fmla="*/ 2147483646 h 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1" h="29">
                      <a:moveTo>
                        <a:pt x="157" y="29"/>
                      </a:moveTo>
                      <a:lnTo>
                        <a:pt x="157" y="29"/>
                      </a:lnTo>
                      <a:lnTo>
                        <a:pt x="14" y="29"/>
                      </a:lnTo>
                      <a:cubicBezTo>
                        <a:pt x="6" y="29"/>
                        <a:pt x="0" y="23"/>
                        <a:pt x="0" y="15"/>
                      </a:cubicBezTo>
                      <a:cubicBezTo>
                        <a:pt x="0" y="7"/>
                        <a:pt x="6" y="0"/>
                        <a:pt x="14" y="0"/>
                      </a:cubicBezTo>
                      <a:lnTo>
                        <a:pt x="157" y="0"/>
                      </a:lnTo>
                      <a:cubicBezTo>
                        <a:pt x="165" y="0"/>
                        <a:pt x="171" y="7"/>
                        <a:pt x="171" y="15"/>
                      </a:cubicBezTo>
                      <a:cubicBezTo>
                        <a:pt x="171" y="23"/>
                        <a:pt x="165" y="29"/>
                        <a:pt x="157" y="2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6" name="Freeform 105"/>
                <p:cNvSpPr>
                  <a:spLocks/>
                </p:cNvSpPr>
                <p:nvPr/>
              </p:nvSpPr>
              <p:spPr bwMode="auto">
                <a:xfrm>
                  <a:off x="1401763" y="1839913"/>
                  <a:ext cx="182563" cy="457200"/>
                </a:xfrm>
                <a:custGeom>
                  <a:avLst/>
                  <a:gdLst>
                    <a:gd name="T0" fmla="*/ 2147483646 w 386"/>
                    <a:gd name="T1" fmla="*/ 2147483646 h 971"/>
                    <a:gd name="T2" fmla="*/ 2147483646 w 386"/>
                    <a:gd name="T3" fmla="*/ 2147483646 h 971"/>
                    <a:gd name="T4" fmla="*/ 2147483646 w 386"/>
                    <a:gd name="T5" fmla="*/ 2147483646 h 971"/>
                    <a:gd name="T6" fmla="*/ 2147483646 w 386"/>
                    <a:gd name="T7" fmla="*/ 2147483646 h 971"/>
                    <a:gd name="T8" fmla="*/ 2147483646 w 386"/>
                    <a:gd name="T9" fmla="*/ 2147483646 h 971"/>
                    <a:gd name="T10" fmla="*/ 2147483646 w 386"/>
                    <a:gd name="T11" fmla="*/ 2147483646 h 971"/>
                    <a:gd name="T12" fmla="*/ 2147483646 w 386"/>
                    <a:gd name="T13" fmla="*/ 2147483646 h 971"/>
                    <a:gd name="T14" fmla="*/ 2147483646 w 386"/>
                    <a:gd name="T15" fmla="*/ 2147483646 h 971"/>
                    <a:gd name="T16" fmla="*/ 2147483646 w 386"/>
                    <a:gd name="T17" fmla="*/ 2147483646 h 971"/>
                    <a:gd name="T18" fmla="*/ 2147483646 w 386"/>
                    <a:gd name="T19" fmla="*/ 2147483646 h 971"/>
                    <a:gd name="T20" fmla="*/ 2147483646 w 386"/>
                    <a:gd name="T21" fmla="*/ 2147483646 h 971"/>
                    <a:gd name="T22" fmla="*/ 2147483646 w 386"/>
                    <a:gd name="T23" fmla="*/ 2147483646 h 97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86" h="971">
                      <a:moveTo>
                        <a:pt x="286" y="971"/>
                      </a:moveTo>
                      <a:lnTo>
                        <a:pt x="286" y="971"/>
                      </a:lnTo>
                      <a:lnTo>
                        <a:pt x="15" y="971"/>
                      </a:lnTo>
                      <a:cubicBezTo>
                        <a:pt x="10" y="971"/>
                        <a:pt x="6" y="969"/>
                        <a:pt x="3" y="965"/>
                      </a:cubicBezTo>
                      <a:cubicBezTo>
                        <a:pt x="0" y="961"/>
                        <a:pt x="0" y="956"/>
                        <a:pt x="1" y="951"/>
                      </a:cubicBezTo>
                      <a:lnTo>
                        <a:pt x="357" y="11"/>
                      </a:lnTo>
                      <a:cubicBezTo>
                        <a:pt x="360" y="4"/>
                        <a:pt x="368" y="0"/>
                        <a:pt x="375" y="3"/>
                      </a:cubicBezTo>
                      <a:cubicBezTo>
                        <a:pt x="383" y="6"/>
                        <a:pt x="386" y="14"/>
                        <a:pt x="384" y="21"/>
                      </a:cubicBezTo>
                      <a:lnTo>
                        <a:pt x="36" y="942"/>
                      </a:lnTo>
                      <a:lnTo>
                        <a:pt x="286" y="942"/>
                      </a:lnTo>
                      <a:cubicBezTo>
                        <a:pt x="294" y="942"/>
                        <a:pt x="300" y="949"/>
                        <a:pt x="300" y="957"/>
                      </a:cubicBezTo>
                      <a:cubicBezTo>
                        <a:pt x="300" y="965"/>
                        <a:pt x="294" y="971"/>
                        <a:pt x="286" y="971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7" name="Freeform 106"/>
                <p:cNvSpPr>
                  <a:spLocks/>
                </p:cNvSpPr>
                <p:nvPr/>
              </p:nvSpPr>
              <p:spPr bwMode="auto">
                <a:xfrm>
                  <a:off x="1366838" y="1914525"/>
                  <a:ext cx="412750" cy="12700"/>
                </a:xfrm>
                <a:custGeom>
                  <a:avLst/>
                  <a:gdLst>
                    <a:gd name="T0" fmla="*/ 2147483646 w 877"/>
                    <a:gd name="T1" fmla="*/ 2147483646 h 28"/>
                    <a:gd name="T2" fmla="*/ 2147483646 w 877"/>
                    <a:gd name="T3" fmla="*/ 2147483646 h 28"/>
                    <a:gd name="T4" fmla="*/ 2147483646 w 877"/>
                    <a:gd name="T5" fmla="*/ 2147483646 h 28"/>
                    <a:gd name="T6" fmla="*/ 0 w 877"/>
                    <a:gd name="T7" fmla="*/ 2147483646 h 28"/>
                    <a:gd name="T8" fmla="*/ 2147483646 w 877"/>
                    <a:gd name="T9" fmla="*/ 0 h 28"/>
                    <a:gd name="T10" fmla="*/ 2147483646 w 877"/>
                    <a:gd name="T11" fmla="*/ 0 h 28"/>
                    <a:gd name="T12" fmla="*/ 2147483646 w 877"/>
                    <a:gd name="T13" fmla="*/ 2147483646 h 28"/>
                    <a:gd name="T14" fmla="*/ 2147483646 w 877"/>
                    <a:gd name="T15" fmla="*/ 2147483646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77" h="28">
                      <a:moveTo>
                        <a:pt x="863" y="28"/>
                      </a:moveTo>
                      <a:lnTo>
                        <a:pt x="863" y="28"/>
                      </a:lnTo>
                      <a:lnTo>
                        <a:pt x="14" y="28"/>
                      </a:ln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6"/>
                        <a:pt x="6" y="0"/>
                        <a:pt x="14" y="0"/>
                      </a:cubicBezTo>
                      <a:lnTo>
                        <a:pt x="863" y="0"/>
                      </a:lnTo>
                      <a:cubicBezTo>
                        <a:pt x="870" y="0"/>
                        <a:pt x="877" y="6"/>
                        <a:pt x="877" y="14"/>
                      </a:cubicBezTo>
                      <a:cubicBezTo>
                        <a:pt x="877" y="22"/>
                        <a:pt x="870" y="28"/>
                        <a:pt x="863" y="2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8" name="Freeform 107"/>
                <p:cNvSpPr>
                  <a:spLocks/>
                </p:cNvSpPr>
                <p:nvPr/>
              </p:nvSpPr>
              <p:spPr bwMode="auto">
                <a:xfrm>
                  <a:off x="1366838" y="1914525"/>
                  <a:ext cx="14288" cy="47625"/>
                </a:xfrm>
                <a:custGeom>
                  <a:avLst/>
                  <a:gdLst>
                    <a:gd name="T0" fmla="*/ 2147483646 w 28"/>
                    <a:gd name="T1" fmla="*/ 2147483646 h 102"/>
                    <a:gd name="T2" fmla="*/ 2147483646 w 28"/>
                    <a:gd name="T3" fmla="*/ 2147483646 h 102"/>
                    <a:gd name="T4" fmla="*/ 0 w 28"/>
                    <a:gd name="T5" fmla="*/ 2147483646 h 102"/>
                    <a:gd name="T6" fmla="*/ 0 w 28"/>
                    <a:gd name="T7" fmla="*/ 2147483646 h 102"/>
                    <a:gd name="T8" fmla="*/ 2147483646 w 28"/>
                    <a:gd name="T9" fmla="*/ 0 h 102"/>
                    <a:gd name="T10" fmla="*/ 2147483646 w 28"/>
                    <a:gd name="T11" fmla="*/ 2147483646 h 102"/>
                    <a:gd name="T12" fmla="*/ 2147483646 w 28"/>
                    <a:gd name="T13" fmla="*/ 2147483646 h 102"/>
                    <a:gd name="T14" fmla="*/ 2147483646 w 28"/>
                    <a:gd name="T15" fmla="*/ 2147483646 h 10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" h="102">
                      <a:moveTo>
                        <a:pt x="14" y="102"/>
                      </a:moveTo>
                      <a:lnTo>
                        <a:pt x="14" y="102"/>
                      </a:lnTo>
                      <a:cubicBezTo>
                        <a:pt x="6" y="102"/>
                        <a:pt x="0" y="95"/>
                        <a:pt x="0" y="87"/>
                      </a:cubicBezTo>
                      <a:lnTo>
                        <a:pt x="0" y="14"/>
                      </a:lnTo>
                      <a:cubicBezTo>
                        <a:pt x="0" y="6"/>
                        <a:pt x="6" y="0"/>
                        <a:pt x="14" y="0"/>
                      </a:cubicBezTo>
                      <a:cubicBezTo>
                        <a:pt x="22" y="0"/>
                        <a:pt x="28" y="6"/>
                        <a:pt x="28" y="14"/>
                      </a:cubicBezTo>
                      <a:lnTo>
                        <a:pt x="28" y="87"/>
                      </a:lnTo>
                      <a:cubicBezTo>
                        <a:pt x="28" y="95"/>
                        <a:pt x="22" y="102"/>
                        <a:pt x="14" y="102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9" name="Freeform 108"/>
                <p:cNvSpPr>
                  <a:spLocks/>
                </p:cNvSpPr>
                <p:nvPr/>
              </p:nvSpPr>
              <p:spPr bwMode="auto">
                <a:xfrm>
                  <a:off x="1766888" y="1914525"/>
                  <a:ext cx="12700" cy="47625"/>
                </a:xfrm>
                <a:custGeom>
                  <a:avLst/>
                  <a:gdLst>
                    <a:gd name="T0" fmla="*/ 2147483646 w 29"/>
                    <a:gd name="T1" fmla="*/ 2147483646 h 102"/>
                    <a:gd name="T2" fmla="*/ 2147483646 w 29"/>
                    <a:gd name="T3" fmla="*/ 2147483646 h 102"/>
                    <a:gd name="T4" fmla="*/ 0 w 29"/>
                    <a:gd name="T5" fmla="*/ 2147483646 h 102"/>
                    <a:gd name="T6" fmla="*/ 0 w 29"/>
                    <a:gd name="T7" fmla="*/ 2147483646 h 102"/>
                    <a:gd name="T8" fmla="*/ 2147483646 w 29"/>
                    <a:gd name="T9" fmla="*/ 0 h 102"/>
                    <a:gd name="T10" fmla="*/ 2147483646 w 29"/>
                    <a:gd name="T11" fmla="*/ 2147483646 h 102"/>
                    <a:gd name="T12" fmla="*/ 2147483646 w 29"/>
                    <a:gd name="T13" fmla="*/ 2147483646 h 102"/>
                    <a:gd name="T14" fmla="*/ 2147483646 w 29"/>
                    <a:gd name="T15" fmla="*/ 2147483646 h 10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" h="102">
                      <a:moveTo>
                        <a:pt x="15" y="102"/>
                      </a:moveTo>
                      <a:lnTo>
                        <a:pt x="15" y="102"/>
                      </a:lnTo>
                      <a:cubicBezTo>
                        <a:pt x="7" y="102"/>
                        <a:pt x="0" y="95"/>
                        <a:pt x="0" y="87"/>
                      </a:cubicBezTo>
                      <a:lnTo>
                        <a:pt x="0" y="14"/>
                      </a:lnTo>
                      <a:cubicBezTo>
                        <a:pt x="0" y="6"/>
                        <a:pt x="7" y="0"/>
                        <a:pt x="15" y="0"/>
                      </a:cubicBezTo>
                      <a:cubicBezTo>
                        <a:pt x="22" y="0"/>
                        <a:pt x="29" y="6"/>
                        <a:pt x="29" y="14"/>
                      </a:cubicBezTo>
                      <a:lnTo>
                        <a:pt x="29" y="87"/>
                      </a:lnTo>
                      <a:cubicBezTo>
                        <a:pt x="29" y="95"/>
                        <a:pt x="22" y="102"/>
                        <a:pt x="15" y="102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0" name="Freeform 109"/>
                <p:cNvSpPr>
                  <a:spLocks/>
                </p:cNvSpPr>
                <p:nvPr/>
              </p:nvSpPr>
              <p:spPr bwMode="auto">
                <a:xfrm>
                  <a:off x="1331913" y="1985963"/>
                  <a:ext cx="481013" cy="12700"/>
                </a:xfrm>
                <a:custGeom>
                  <a:avLst/>
                  <a:gdLst>
                    <a:gd name="T0" fmla="*/ 2147483646 w 1022"/>
                    <a:gd name="T1" fmla="*/ 2147483646 h 28"/>
                    <a:gd name="T2" fmla="*/ 2147483646 w 1022"/>
                    <a:gd name="T3" fmla="*/ 2147483646 h 28"/>
                    <a:gd name="T4" fmla="*/ 2147483646 w 1022"/>
                    <a:gd name="T5" fmla="*/ 2147483646 h 28"/>
                    <a:gd name="T6" fmla="*/ 0 w 1022"/>
                    <a:gd name="T7" fmla="*/ 2147483646 h 28"/>
                    <a:gd name="T8" fmla="*/ 2147483646 w 1022"/>
                    <a:gd name="T9" fmla="*/ 0 h 28"/>
                    <a:gd name="T10" fmla="*/ 2147483646 w 1022"/>
                    <a:gd name="T11" fmla="*/ 0 h 28"/>
                    <a:gd name="T12" fmla="*/ 2147483646 w 1022"/>
                    <a:gd name="T13" fmla="*/ 2147483646 h 28"/>
                    <a:gd name="T14" fmla="*/ 2147483646 w 1022"/>
                    <a:gd name="T15" fmla="*/ 2147483646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22" h="28">
                      <a:moveTo>
                        <a:pt x="1008" y="28"/>
                      </a:moveTo>
                      <a:lnTo>
                        <a:pt x="1008" y="28"/>
                      </a:lnTo>
                      <a:lnTo>
                        <a:pt x="15" y="28"/>
                      </a:lnTo>
                      <a:cubicBezTo>
                        <a:pt x="7" y="28"/>
                        <a:pt x="0" y="22"/>
                        <a:pt x="0" y="14"/>
                      </a:cubicBezTo>
                      <a:cubicBezTo>
                        <a:pt x="0" y="6"/>
                        <a:pt x="7" y="0"/>
                        <a:pt x="15" y="0"/>
                      </a:cubicBezTo>
                      <a:lnTo>
                        <a:pt x="1008" y="0"/>
                      </a:lnTo>
                      <a:cubicBezTo>
                        <a:pt x="1016" y="0"/>
                        <a:pt x="1022" y="6"/>
                        <a:pt x="1022" y="14"/>
                      </a:cubicBezTo>
                      <a:cubicBezTo>
                        <a:pt x="1022" y="22"/>
                        <a:pt x="1016" y="28"/>
                        <a:pt x="1008" y="2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1" name="Freeform 110"/>
                <p:cNvSpPr>
                  <a:spLocks/>
                </p:cNvSpPr>
                <p:nvPr/>
              </p:nvSpPr>
              <p:spPr bwMode="auto">
                <a:xfrm>
                  <a:off x="1331913" y="1985963"/>
                  <a:ext cx="14288" cy="52388"/>
                </a:xfrm>
                <a:custGeom>
                  <a:avLst/>
                  <a:gdLst>
                    <a:gd name="T0" fmla="*/ 2147483646 w 29"/>
                    <a:gd name="T1" fmla="*/ 2147483646 h 112"/>
                    <a:gd name="T2" fmla="*/ 2147483646 w 29"/>
                    <a:gd name="T3" fmla="*/ 2147483646 h 112"/>
                    <a:gd name="T4" fmla="*/ 0 w 29"/>
                    <a:gd name="T5" fmla="*/ 2147483646 h 112"/>
                    <a:gd name="T6" fmla="*/ 0 w 29"/>
                    <a:gd name="T7" fmla="*/ 2147483646 h 112"/>
                    <a:gd name="T8" fmla="*/ 2147483646 w 29"/>
                    <a:gd name="T9" fmla="*/ 0 h 112"/>
                    <a:gd name="T10" fmla="*/ 2147483646 w 29"/>
                    <a:gd name="T11" fmla="*/ 2147483646 h 112"/>
                    <a:gd name="T12" fmla="*/ 2147483646 w 29"/>
                    <a:gd name="T13" fmla="*/ 2147483646 h 112"/>
                    <a:gd name="T14" fmla="*/ 2147483646 w 29"/>
                    <a:gd name="T15" fmla="*/ 2147483646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" h="112">
                      <a:moveTo>
                        <a:pt x="15" y="112"/>
                      </a:moveTo>
                      <a:lnTo>
                        <a:pt x="15" y="112"/>
                      </a:lnTo>
                      <a:cubicBezTo>
                        <a:pt x="7" y="112"/>
                        <a:pt x="0" y="106"/>
                        <a:pt x="0" y="98"/>
                      </a:cubicBezTo>
                      <a:lnTo>
                        <a:pt x="0" y="14"/>
                      </a:lnTo>
                      <a:cubicBezTo>
                        <a:pt x="0" y="6"/>
                        <a:pt x="7" y="0"/>
                        <a:pt x="15" y="0"/>
                      </a:cubicBezTo>
                      <a:cubicBezTo>
                        <a:pt x="23" y="0"/>
                        <a:pt x="29" y="6"/>
                        <a:pt x="29" y="14"/>
                      </a:cubicBezTo>
                      <a:lnTo>
                        <a:pt x="29" y="98"/>
                      </a:lnTo>
                      <a:cubicBezTo>
                        <a:pt x="29" y="106"/>
                        <a:pt x="23" y="112"/>
                        <a:pt x="15" y="112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2" name="Freeform 111"/>
                <p:cNvSpPr>
                  <a:spLocks/>
                </p:cNvSpPr>
                <p:nvPr/>
              </p:nvSpPr>
              <p:spPr bwMode="auto">
                <a:xfrm>
                  <a:off x="1800225" y="1985963"/>
                  <a:ext cx="12700" cy="52388"/>
                </a:xfrm>
                <a:custGeom>
                  <a:avLst/>
                  <a:gdLst>
                    <a:gd name="T0" fmla="*/ 2147483646 w 28"/>
                    <a:gd name="T1" fmla="*/ 2147483646 h 112"/>
                    <a:gd name="T2" fmla="*/ 2147483646 w 28"/>
                    <a:gd name="T3" fmla="*/ 2147483646 h 112"/>
                    <a:gd name="T4" fmla="*/ 0 w 28"/>
                    <a:gd name="T5" fmla="*/ 2147483646 h 112"/>
                    <a:gd name="T6" fmla="*/ 0 w 28"/>
                    <a:gd name="T7" fmla="*/ 2147483646 h 112"/>
                    <a:gd name="T8" fmla="*/ 2147483646 w 28"/>
                    <a:gd name="T9" fmla="*/ 0 h 112"/>
                    <a:gd name="T10" fmla="*/ 2147483646 w 28"/>
                    <a:gd name="T11" fmla="*/ 2147483646 h 112"/>
                    <a:gd name="T12" fmla="*/ 2147483646 w 28"/>
                    <a:gd name="T13" fmla="*/ 2147483646 h 112"/>
                    <a:gd name="T14" fmla="*/ 2147483646 w 28"/>
                    <a:gd name="T15" fmla="*/ 2147483646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" h="112">
                      <a:moveTo>
                        <a:pt x="14" y="112"/>
                      </a:moveTo>
                      <a:lnTo>
                        <a:pt x="14" y="112"/>
                      </a:lnTo>
                      <a:cubicBezTo>
                        <a:pt x="6" y="112"/>
                        <a:pt x="0" y="106"/>
                        <a:pt x="0" y="98"/>
                      </a:cubicBezTo>
                      <a:lnTo>
                        <a:pt x="0" y="14"/>
                      </a:lnTo>
                      <a:cubicBezTo>
                        <a:pt x="0" y="6"/>
                        <a:pt x="6" y="0"/>
                        <a:pt x="14" y="0"/>
                      </a:cubicBezTo>
                      <a:cubicBezTo>
                        <a:pt x="22" y="0"/>
                        <a:pt x="28" y="6"/>
                        <a:pt x="28" y="14"/>
                      </a:cubicBezTo>
                      <a:lnTo>
                        <a:pt x="28" y="98"/>
                      </a:lnTo>
                      <a:cubicBezTo>
                        <a:pt x="28" y="106"/>
                        <a:pt x="22" y="112"/>
                        <a:pt x="14" y="112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112"/>
                <p:cNvSpPr>
                  <a:spLocks/>
                </p:cNvSpPr>
                <p:nvPr/>
              </p:nvSpPr>
              <p:spPr bwMode="auto">
                <a:xfrm>
                  <a:off x="1430338" y="1835150"/>
                  <a:ext cx="285750" cy="14288"/>
                </a:xfrm>
                <a:custGeom>
                  <a:avLst/>
                  <a:gdLst>
                    <a:gd name="T0" fmla="*/ 2147483646 w 605"/>
                    <a:gd name="T1" fmla="*/ 2147483646 h 29"/>
                    <a:gd name="T2" fmla="*/ 2147483646 w 605"/>
                    <a:gd name="T3" fmla="*/ 2147483646 h 29"/>
                    <a:gd name="T4" fmla="*/ 2147483646 w 605"/>
                    <a:gd name="T5" fmla="*/ 2147483646 h 29"/>
                    <a:gd name="T6" fmla="*/ 0 w 605"/>
                    <a:gd name="T7" fmla="*/ 2147483646 h 29"/>
                    <a:gd name="T8" fmla="*/ 2147483646 w 605"/>
                    <a:gd name="T9" fmla="*/ 0 h 29"/>
                    <a:gd name="T10" fmla="*/ 2147483646 w 605"/>
                    <a:gd name="T11" fmla="*/ 0 h 29"/>
                    <a:gd name="T12" fmla="*/ 2147483646 w 605"/>
                    <a:gd name="T13" fmla="*/ 2147483646 h 29"/>
                    <a:gd name="T14" fmla="*/ 2147483646 w 605"/>
                    <a:gd name="T15" fmla="*/ 2147483646 h 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05" h="29">
                      <a:moveTo>
                        <a:pt x="590" y="29"/>
                      </a:moveTo>
                      <a:lnTo>
                        <a:pt x="590" y="29"/>
                      </a:lnTo>
                      <a:lnTo>
                        <a:pt x="14" y="29"/>
                      </a:lnTo>
                      <a:cubicBezTo>
                        <a:pt x="7" y="29"/>
                        <a:pt x="0" y="23"/>
                        <a:pt x="0" y="15"/>
                      </a:cubicBezTo>
                      <a:cubicBezTo>
                        <a:pt x="0" y="7"/>
                        <a:pt x="7" y="0"/>
                        <a:pt x="14" y="0"/>
                      </a:cubicBezTo>
                      <a:lnTo>
                        <a:pt x="590" y="0"/>
                      </a:lnTo>
                      <a:cubicBezTo>
                        <a:pt x="598" y="0"/>
                        <a:pt x="605" y="7"/>
                        <a:pt x="605" y="15"/>
                      </a:cubicBezTo>
                      <a:cubicBezTo>
                        <a:pt x="605" y="23"/>
                        <a:pt x="598" y="29"/>
                        <a:pt x="590" y="2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4" name="Freeform 113"/>
                <p:cNvSpPr>
                  <a:spLocks/>
                </p:cNvSpPr>
                <p:nvPr/>
              </p:nvSpPr>
              <p:spPr bwMode="auto">
                <a:xfrm>
                  <a:off x="1430338" y="1835150"/>
                  <a:ext cx="14288" cy="50800"/>
                </a:xfrm>
                <a:custGeom>
                  <a:avLst/>
                  <a:gdLst>
                    <a:gd name="T0" fmla="*/ 2147483646 w 29"/>
                    <a:gd name="T1" fmla="*/ 2147483646 h 108"/>
                    <a:gd name="T2" fmla="*/ 2147483646 w 29"/>
                    <a:gd name="T3" fmla="*/ 2147483646 h 108"/>
                    <a:gd name="T4" fmla="*/ 0 w 29"/>
                    <a:gd name="T5" fmla="*/ 2147483646 h 108"/>
                    <a:gd name="T6" fmla="*/ 0 w 29"/>
                    <a:gd name="T7" fmla="*/ 2147483646 h 108"/>
                    <a:gd name="T8" fmla="*/ 2147483646 w 29"/>
                    <a:gd name="T9" fmla="*/ 0 h 108"/>
                    <a:gd name="T10" fmla="*/ 2147483646 w 29"/>
                    <a:gd name="T11" fmla="*/ 2147483646 h 108"/>
                    <a:gd name="T12" fmla="*/ 2147483646 w 29"/>
                    <a:gd name="T13" fmla="*/ 2147483646 h 108"/>
                    <a:gd name="T14" fmla="*/ 2147483646 w 29"/>
                    <a:gd name="T15" fmla="*/ 2147483646 h 1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" h="108">
                      <a:moveTo>
                        <a:pt x="14" y="108"/>
                      </a:moveTo>
                      <a:lnTo>
                        <a:pt x="14" y="108"/>
                      </a:lnTo>
                      <a:cubicBezTo>
                        <a:pt x="7" y="108"/>
                        <a:pt x="0" y="101"/>
                        <a:pt x="0" y="94"/>
                      </a:cubicBezTo>
                      <a:lnTo>
                        <a:pt x="0" y="15"/>
                      </a:lnTo>
                      <a:cubicBezTo>
                        <a:pt x="0" y="7"/>
                        <a:pt x="7" y="0"/>
                        <a:pt x="14" y="0"/>
                      </a:cubicBezTo>
                      <a:cubicBezTo>
                        <a:pt x="22" y="0"/>
                        <a:pt x="29" y="7"/>
                        <a:pt x="29" y="15"/>
                      </a:cubicBezTo>
                      <a:lnTo>
                        <a:pt x="29" y="94"/>
                      </a:lnTo>
                      <a:cubicBezTo>
                        <a:pt x="29" y="101"/>
                        <a:pt x="22" y="108"/>
                        <a:pt x="14" y="10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5" name="Freeform 114"/>
                <p:cNvSpPr>
                  <a:spLocks/>
                </p:cNvSpPr>
                <p:nvPr/>
              </p:nvSpPr>
              <p:spPr bwMode="auto">
                <a:xfrm>
                  <a:off x="1701800" y="1835150"/>
                  <a:ext cx="14288" cy="50800"/>
                </a:xfrm>
                <a:custGeom>
                  <a:avLst/>
                  <a:gdLst>
                    <a:gd name="T0" fmla="*/ 2147483646 w 29"/>
                    <a:gd name="T1" fmla="*/ 2147483646 h 108"/>
                    <a:gd name="T2" fmla="*/ 2147483646 w 29"/>
                    <a:gd name="T3" fmla="*/ 2147483646 h 108"/>
                    <a:gd name="T4" fmla="*/ 0 w 29"/>
                    <a:gd name="T5" fmla="*/ 2147483646 h 108"/>
                    <a:gd name="T6" fmla="*/ 0 w 29"/>
                    <a:gd name="T7" fmla="*/ 2147483646 h 108"/>
                    <a:gd name="T8" fmla="*/ 2147483646 w 29"/>
                    <a:gd name="T9" fmla="*/ 0 h 108"/>
                    <a:gd name="T10" fmla="*/ 2147483646 w 29"/>
                    <a:gd name="T11" fmla="*/ 2147483646 h 108"/>
                    <a:gd name="T12" fmla="*/ 2147483646 w 29"/>
                    <a:gd name="T13" fmla="*/ 2147483646 h 108"/>
                    <a:gd name="T14" fmla="*/ 2147483646 w 29"/>
                    <a:gd name="T15" fmla="*/ 2147483646 h 1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" h="108">
                      <a:moveTo>
                        <a:pt x="14" y="108"/>
                      </a:moveTo>
                      <a:lnTo>
                        <a:pt x="14" y="108"/>
                      </a:lnTo>
                      <a:cubicBezTo>
                        <a:pt x="6" y="108"/>
                        <a:pt x="0" y="101"/>
                        <a:pt x="0" y="94"/>
                      </a:cubicBezTo>
                      <a:lnTo>
                        <a:pt x="0" y="15"/>
                      </a:lnTo>
                      <a:cubicBezTo>
                        <a:pt x="0" y="7"/>
                        <a:pt x="6" y="0"/>
                        <a:pt x="14" y="0"/>
                      </a:cubicBezTo>
                      <a:cubicBezTo>
                        <a:pt x="22" y="0"/>
                        <a:pt x="29" y="7"/>
                        <a:pt x="29" y="15"/>
                      </a:cubicBezTo>
                      <a:lnTo>
                        <a:pt x="29" y="94"/>
                      </a:lnTo>
                      <a:cubicBezTo>
                        <a:pt x="29" y="101"/>
                        <a:pt x="22" y="108"/>
                        <a:pt x="14" y="10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6" name="Freeform 115"/>
                <p:cNvSpPr>
                  <a:spLocks/>
                </p:cNvSpPr>
                <p:nvPr/>
              </p:nvSpPr>
              <p:spPr bwMode="auto">
                <a:xfrm>
                  <a:off x="1331913" y="1984375"/>
                  <a:ext cx="168275" cy="80963"/>
                </a:xfrm>
                <a:custGeom>
                  <a:avLst/>
                  <a:gdLst>
                    <a:gd name="T0" fmla="*/ 2147483646 w 359"/>
                    <a:gd name="T1" fmla="*/ 2147483646 h 169"/>
                    <a:gd name="T2" fmla="*/ 2147483646 w 359"/>
                    <a:gd name="T3" fmla="*/ 2147483646 h 169"/>
                    <a:gd name="T4" fmla="*/ 2147483646 w 359"/>
                    <a:gd name="T5" fmla="*/ 2147483646 h 169"/>
                    <a:gd name="T6" fmla="*/ 2147483646 w 359"/>
                    <a:gd name="T7" fmla="*/ 2147483646 h 169"/>
                    <a:gd name="T8" fmla="*/ 2147483646 w 359"/>
                    <a:gd name="T9" fmla="*/ 2147483646 h 169"/>
                    <a:gd name="T10" fmla="*/ 2147483646 w 359"/>
                    <a:gd name="T11" fmla="*/ 2147483646 h 169"/>
                    <a:gd name="T12" fmla="*/ 2147483646 w 359"/>
                    <a:gd name="T13" fmla="*/ 2147483646 h 169"/>
                    <a:gd name="T14" fmla="*/ 2147483646 w 359"/>
                    <a:gd name="T15" fmla="*/ 2147483646 h 169"/>
                    <a:gd name="T16" fmla="*/ 2147483646 w 359"/>
                    <a:gd name="T17" fmla="*/ 2147483646 h 1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59" h="169">
                      <a:moveTo>
                        <a:pt x="343" y="169"/>
                      </a:moveTo>
                      <a:lnTo>
                        <a:pt x="343" y="169"/>
                      </a:lnTo>
                      <a:cubicBezTo>
                        <a:pt x="341" y="169"/>
                        <a:pt x="339" y="169"/>
                        <a:pt x="337" y="168"/>
                      </a:cubicBezTo>
                      <a:lnTo>
                        <a:pt x="11" y="29"/>
                      </a:lnTo>
                      <a:cubicBezTo>
                        <a:pt x="4" y="26"/>
                        <a:pt x="0" y="18"/>
                        <a:pt x="4" y="10"/>
                      </a:cubicBezTo>
                      <a:cubicBezTo>
                        <a:pt x="7" y="3"/>
                        <a:pt x="15" y="0"/>
                        <a:pt x="22" y="3"/>
                      </a:cubicBezTo>
                      <a:lnTo>
                        <a:pt x="348" y="141"/>
                      </a:lnTo>
                      <a:cubicBezTo>
                        <a:pt x="356" y="144"/>
                        <a:pt x="359" y="153"/>
                        <a:pt x="356" y="160"/>
                      </a:cubicBezTo>
                      <a:cubicBezTo>
                        <a:pt x="354" y="166"/>
                        <a:pt x="348" y="169"/>
                        <a:pt x="343" y="16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7" name="Freeform 116"/>
                <p:cNvSpPr>
                  <a:spLocks/>
                </p:cNvSpPr>
                <p:nvPr/>
              </p:nvSpPr>
              <p:spPr bwMode="auto">
                <a:xfrm>
                  <a:off x="1641475" y="1984375"/>
                  <a:ext cx="169863" cy="80963"/>
                </a:xfrm>
                <a:custGeom>
                  <a:avLst/>
                  <a:gdLst>
                    <a:gd name="T0" fmla="*/ 2147483646 w 359"/>
                    <a:gd name="T1" fmla="*/ 2147483646 h 169"/>
                    <a:gd name="T2" fmla="*/ 2147483646 w 359"/>
                    <a:gd name="T3" fmla="*/ 2147483646 h 169"/>
                    <a:gd name="T4" fmla="*/ 2147483646 w 359"/>
                    <a:gd name="T5" fmla="*/ 2147483646 h 169"/>
                    <a:gd name="T6" fmla="*/ 2147483646 w 359"/>
                    <a:gd name="T7" fmla="*/ 2147483646 h 169"/>
                    <a:gd name="T8" fmla="*/ 2147483646 w 359"/>
                    <a:gd name="T9" fmla="*/ 2147483646 h 169"/>
                    <a:gd name="T10" fmla="*/ 2147483646 w 359"/>
                    <a:gd name="T11" fmla="*/ 2147483646 h 169"/>
                    <a:gd name="T12" fmla="*/ 2147483646 w 359"/>
                    <a:gd name="T13" fmla="*/ 2147483646 h 169"/>
                    <a:gd name="T14" fmla="*/ 2147483646 w 359"/>
                    <a:gd name="T15" fmla="*/ 2147483646 h 169"/>
                    <a:gd name="T16" fmla="*/ 2147483646 w 359"/>
                    <a:gd name="T17" fmla="*/ 2147483646 h 1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59" h="169">
                      <a:moveTo>
                        <a:pt x="16" y="169"/>
                      </a:moveTo>
                      <a:lnTo>
                        <a:pt x="16" y="169"/>
                      </a:lnTo>
                      <a:cubicBezTo>
                        <a:pt x="11" y="169"/>
                        <a:pt x="5" y="166"/>
                        <a:pt x="3" y="160"/>
                      </a:cubicBezTo>
                      <a:cubicBezTo>
                        <a:pt x="0" y="153"/>
                        <a:pt x="3" y="144"/>
                        <a:pt x="11" y="141"/>
                      </a:cubicBezTo>
                      <a:lnTo>
                        <a:pt x="337" y="3"/>
                      </a:lnTo>
                      <a:cubicBezTo>
                        <a:pt x="344" y="0"/>
                        <a:pt x="353" y="3"/>
                        <a:pt x="356" y="10"/>
                      </a:cubicBezTo>
                      <a:cubicBezTo>
                        <a:pt x="359" y="18"/>
                        <a:pt x="355" y="26"/>
                        <a:pt x="348" y="29"/>
                      </a:cubicBezTo>
                      <a:lnTo>
                        <a:pt x="22" y="168"/>
                      </a:lnTo>
                      <a:cubicBezTo>
                        <a:pt x="20" y="169"/>
                        <a:pt x="18" y="169"/>
                        <a:pt x="16" y="16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8" name="Freeform 117"/>
                <p:cNvSpPr>
                  <a:spLocks/>
                </p:cNvSpPr>
                <p:nvPr/>
              </p:nvSpPr>
              <p:spPr bwMode="auto">
                <a:xfrm>
                  <a:off x="1366838" y="1912938"/>
                  <a:ext cx="166688" cy="61913"/>
                </a:xfrm>
                <a:custGeom>
                  <a:avLst/>
                  <a:gdLst>
                    <a:gd name="T0" fmla="*/ 2147483646 w 354"/>
                    <a:gd name="T1" fmla="*/ 2147483646 h 129"/>
                    <a:gd name="T2" fmla="*/ 2147483646 w 354"/>
                    <a:gd name="T3" fmla="*/ 2147483646 h 129"/>
                    <a:gd name="T4" fmla="*/ 2147483646 w 354"/>
                    <a:gd name="T5" fmla="*/ 2147483646 h 129"/>
                    <a:gd name="T6" fmla="*/ 2147483646 w 354"/>
                    <a:gd name="T7" fmla="*/ 2147483646 h 129"/>
                    <a:gd name="T8" fmla="*/ 2147483646 w 354"/>
                    <a:gd name="T9" fmla="*/ 2147483646 h 129"/>
                    <a:gd name="T10" fmla="*/ 2147483646 w 354"/>
                    <a:gd name="T11" fmla="*/ 2147483646 h 129"/>
                    <a:gd name="T12" fmla="*/ 2147483646 w 354"/>
                    <a:gd name="T13" fmla="*/ 2147483646 h 129"/>
                    <a:gd name="T14" fmla="*/ 2147483646 w 354"/>
                    <a:gd name="T15" fmla="*/ 2147483646 h 129"/>
                    <a:gd name="T16" fmla="*/ 2147483646 w 354"/>
                    <a:gd name="T17" fmla="*/ 2147483646 h 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54" h="129">
                      <a:moveTo>
                        <a:pt x="337" y="129"/>
                      </a:moveTo>
                      <a:lnTo>
                        <a:pt x="337" y="129"/>
                      </a:lnTo>
                      <a:cubicBezTo>
                        <a:pt x="336" y="129"/>
                        <a:pt x="335" y="129"/>
                        <a:pt x="333" y="129"/>
                      </a:cubicBezTo>
                      <a:lnTo>
                        <a:pt x="12" y="30"/>
                      </a:lnTo>
                      <a:cubicBezTo>
                        <a:pt x="4" y="27"/>
                        <a:pt x="0" y="19"/>
                        <a:pt x="2" y="12"/>
                      </a:cubicBezTo>
                      <a:cubicBezTo>
                        <a:pt x="5" y="4"/>
                        <a:pt x="13" y="0"/>
                        <a:pt x="20" y="2"/>
                      </a:cubicBezTo>
                      <a:lnTo>
                        <a:pt x="342" y="101"/>
                      </a:lnTo>
                      <a:cubicBezTo>
                        <a:pt x="349" y="104"/>
                        <a:pt x="354" y="112"/>
                        <a:pt x="351" y="119"/>
                      </a:cubicBezTo>
                      <a:cubicBezTo>
                        <a:pt x="349" y="125"/>
                        <a:pt x="344" y="129"/>
                        <a:pt x="337" y="12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9" name="Freeform 118"/>
                <p:cNvSpPr>
                  <a:spLocks/>
                </p:cNvSpPr>
                <p:nvPr/>
              </p:nvSpPr>
              <p:spPr bwMode="auto">
                <a:xfrm>
                  <a:off x="1614488" y="1912938"/>
                  <a:ext cx="166688" cy="61913"/>
                </a:xfrm>
                <a:custGeom>
                  <a:avLst/>
                  <a:gdLst>
                    <a:gd name="T0" fmla="*/ 2147483646 w 354"/>
                    <a:gd name="T1" fmla="*/ 2147483646 h 129"/>
                    <a:gd name="T2" fmla="*/ 2147483646 w 354"/>
                    <a:gd name="T3" fmla="*/ 2147483646 h 129"/>
                    <a:gd name="T4" fmla="*/ 2147483646 w 354"/>
                    <a:gd name="T5" fmla="*/ 2147483646 h 129"/>
                    <a:gd name="T6" fmla="*/ 2147483646 w 354"/>
                    <a:gd name="T7" fmla="*/ 2147483646 h 129"/>
                    <a:gd name="T8" fmla="*/ 2147483646 w 354"/>
                    <a:gd name="T9" fmla="*/ 2147483646 h 129"/>
                    <a:gd name="T10" fmla="*/ 2147483646 w 354"/>
                    <a:gd name="T11" fmla="*/ 2147483646 h 129"/>
                    <a:gd name="T12" fmla="*/ 2147483646 w 354"/>
                    <a:gd name="T13" fmla="*/ 2147483646 h 129"/>
                    <a:gd name="T14" fmla="*/ 2147483646 w 354"/>
                    <a:gd name="T15" fmla="*/ 2147483646 h 129"/>
                    <a:gd name="T16" fmla="*/ 2147483646 w 354"/>
                    <a:gd name="T17" fmla="*/ 2147483646 h 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54" h="129">
                      <a:moveTo>
                        <a:pt x="16" y="129"/>
                      </a:moveTo>
                      <a:lnTo>
                        <a:pt x="16" y="129"/>
                      </a:lnTo>
                      <a:cubicBezTo>
                        <a:pt x="10" y="129"/>
                        <a:pt x="4" y="125"/>
                        <a:pt x="2" y="119"/>
                      </a:cubicBezTo>
                      <a:cubicBezTo>
                        <a:pt x="0" y="112"/>
                        <a:pt x="4" y="104"/>
                        <a:pt x="12" y="101"/>
                      </a:cubicBezTo>
                      <a:lnTo>
                        <a:pt x="333" y="2"/>
                      </a:lnTo>
                      <a:cubicBezTo>
                        <a:pt x="341" y="0"/>
                        <a:pt x="349" y="4"/>
                        <a:pt x="351" y="12"/>
                      </a:cubicBezTo>
                      <a:cubicBezTo>
                        <a:pt x="354" y="19"/>
                        <a:pt x="349" y="27"/>
                        <a:pt x="342" y="30"/>
                      </a:cubicBezTo>
                      <a:lnTo>
                        <a:pt x="20" y="129"/>
                      </a:lnTo>
                      <a:cubicBezTo>
                        <a:pt x="19" y="129"/>
                        <a:pt x="17" y="129"/>
                        <a:pt x="16" y="12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0" name="Freeform 119"/>
                <p:cNvSpPr>
                  <a:spLocks/>
                </p:cNvSpPr>
                <p:nvPr/>
              </p:nvSpPr>
              <p:spPr bwMode="auto">
                <a:xfrm>
                  <a:off x="1430338" y="1835150"/>
                  <a:ext cx="133350" cy="55563"/>
                </a:xfrm>
                <a:custGeom>
                  <a:avLst/>
                  <a:gdLst>
                    <a:gd name="T0" fmla="*/ 2147483646 w 283"/>
                    <a:gd name="T1" fmla="*/ 2147483646 h 117"/>
                    <a:gd name="T2" fmla="*/ 2147483646 w 283"/>
                    <a:gd name="T3" fmla="*/ 2147483646 h 117"/>
                    <a:gd name="T4" fmla="*/ 2147483646 w 283"/>
                    <a:gd name="T5" fmla="*/ 2147483646 h 117"/>
                    <a:gd name="T6" fmla="*/ 2147483646 w 283"/>
                    <a:gd name="T7" fmla="*/ 2147483646 h 117"/>
                    <a:gd name="T8" fmla="*/ 2147483646 w 283"/>
                    <a:gd name="T9" fmla="*/ 2147483646 h 117"/>
                    <a:gd name="T10" fmla="*/ 2147483646 w 283"/>
                    <a:gd name="T11" fmla="*/ 2147483646 h 117"/>
                    <a:gd name="T12" fmla="*/ 2147483646 w 283"/>
                    <a:gd name="T13" fmla="*/ 2147483646 h 117"/>
                    <a:gd name="T14" fmla="*/ 2147483646 w 283"/>
                    <a:gd name="T15" fmla="*/ 2147483646 h 117"/>
                    <a:gd name="T16" fmla="*/ 2147483646 w 283"/>
                    <a:gd name="T17" fmla="*/ 2147483646 h 1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3" h="117">
                      <a:moveTo>
                        <a:pt x="267" y="117"/>
                      </a:moveTo>
                      <a:lnTo>
                        <a:pt x="267" y="117"/>
                      </a:lnTo>
                      <a:cubicBezTo>
                        <a:pt x="265" y="117"/>
                        <a:pt x="264" y="117"/>
                        <a:pt x="262" y="116"/>
                      </a:cubicBezTo>
                      <a:lnTo>
                        <a:pt x="12" y="29"/>
                      </a:lnTo>
                      <a:cubicBezTo>
                        <a:pt x="4" y="27"/>
                        <a:pt x="0" y="19"/>
                        <a:pt x="3" y="11"/>
                      </a:cubicBezTo>
                      <a:cubicBezTo>
                        <a:pt x="6" y="4"/>
                        <a:pt x="14" y="0"/>
                        <a:pt x="21" y="2"/>
                      </a:cubicBezTo>
                      <a:lnTo>
                        <a:pt x="272" y="89"/>
                      </a:lnTo>
                      <a:cubicBezTo>
                        <a:pt x="279" y="91"/>
                        <a:pt x="283" y="100"/>
                        <a:pt x="281" y="107"/>
                      </a:cubicBezTo>
                      <a:cubicBezTo>
                        <a:pt x="279" y="113"/>
                        <a:pt x="273" y="117"/>
                        <a:pt x="267" y="117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1" name="Freeform 120"/>
                <p:cNvSpPr>
                  <a:spLocks/>
                </p:cNvSpPr>
                <p:nvPr/>
              </p:nvSpPr>
              <p:spPr bwMode="auto">
                <a:xfrm>
                  <a:off x="1585913" y="1835150"/>
                  <a:ext cx="130175" cy="57150"/>
                </a:xfrm>
                <a:custGeom>
                  <a:avLst/>
                  <a:gdLst>
                    <a:gd name="T0" fmla="*/ 2147483646 w 276"/>
                    <a:gd name="T1" fmla="*/ 2147483646 h 122"/>
                    <a:gd name="T2" fmla="*/ 2147483646 w 276"/>
                    <a:gd name="T3" fmla="*/ 2147483646 h 122"/>
                    <a:gd name="T4" fmla="*/ 2147483646 w 276"/>
                    <a:gd name="T5" fmla="*/ 2147483646 h 122"/>
                    <a:gd name="T6" fmla="*/ 2147483646 w 276"/>
                    <a:gd name="T7" fmla="*/ 2147483646 h 122"/>
                    <a:gd name="T8" fmla="*/ 2147483646 w 276"/>
                    <a:gd name="T9" fmla="*/ 2147483646 h 122"/>
                    <a:gd name="T10" fmla="*/ 2147483646 w 276"/>
                    <a:gd name="T11" fmla="*/ 2147483646 h 122"/>
                    <a:gd name="T12" fmla="*/ 2147483646 w 276"/>
                    <a:gd name="T13" fmla="*/ 2147483646 h 122"/>
                    <a:gd name="T14" fmla="*/ 2147483646 w 276"/>
                    <a:gd name="T15" fmla="*/ 2147483646 h 122"/>
                    <a:gd name="T16" fmla="*/ 2147483646 w 276"/>
                    <a:gd name="T17" fmla="*/ 2147483646 h 1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76" h="122">
                      <a:moveTo>
                        <a:pt x="17" y="122"/>
                      </a:moveTo>
                      <a:lnTo>
                        <a:pt x="17" y="122"/>
                      </a:lnTo>
                      <a:cubicBezTo>
                        <a:pt x="11" y="122"/>
                        <a:pt x="5" y="119"/>
                        <a:pt x="3" y="113"/>
                      </a:cubicBezTo>
                      <a:cubicBezTo>
                        <a:pt x="0" y="105"/>
                        <a:pt x="4" y="97"/>
                        <a:pt x="12" y="94"/>
                      </a:cubicBezTo>
                      <a:lnTo>
                        <a:pt x="254" y="2"/>
                      </a:lnTo>
                      <a:cubicBezTo>
                        <a:pt x="262" y="0"/>
                        <a:pt x="270" y="3"/>
                        <a:pt x="273" y="11"/>
                      </a:cubicBezTo>
                      <a:cubicBezTo>
                        <a:pt x="276" y="18"/>
                        <a:pt x="272" y="26"/>
                        <a:pt x="264" y="29"/>
                      </a:cubicBezTo>
                      <a:lnTo>
                        <a:pt x="22" y="121"/>
                      </a:lnTo>
                      <a:cubicBezTo>
                        <a:pt x="20" y="122"/>
                        <a:pt x="18" y="122"/>
                        <a:pt x="17" y="122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2" name="Freeform 121"/>
                <p:cNvSpPr>
                  <a:spLocks/>
                </p:cNvSpPr>
                <p:nvPr/>
              </p:nvSpPr>
              <p:spPr bwMode="auto">
                <a:xfrm>
                  <a:off x="1570038" y="1770063"/>
                  <a:ext cx="12700" cy="84138"/>
                </a:xfrm>
                <a:custGeom>
                  <a:avLst/>
                  <a:gdLst>
                    <a:gd name="T0" fmla="*/ 2147483646 w 28"/>
                    <a:gd name="T1" fmla="*/ 2147483646 h 178"/>
                    <a:gd name="T2" fmla="*/ 2147483646 w 28"/>
                    <a:gd name="T3" fmla="*/ 2147483646 h 178"/>
                    <a:gd name="T4" fmla="*/ 0 w 28"/>
                    <a:gd name="T5" fmla="*/ 2147483646 h 178"/>
                    <a:gd name="T6" fmla="*/ 0 w 28"/>
                    <a:gd name="T7" fmla="*/ 2147483646 h 178"/>
                    <a:gd name="T8" fmla="*/ 2147483646 w 28"/>
                    <a:gd name="T9" fmla="*/ 0 h 178"/>
                    <a:gd name="T10" fmla="*/ 2147483646 w 28"/>
                    <a:gd name="T11" fmla="*/ 2147483646 h 178"/>
                    <a:gd name="T12" fmla="*/ 2147483646 w 28"/>
                    <a:gd name="T13" fmla="*/ 2147483646 h 178"/>
                    <a:gd name="T14" fmla="*/ 2147483646 w 28"/>
                    <a:gd name="T15" fmla="*/ 2147483646 h 17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" h="178">
                      <a:moveTo>
                        <a:pt x="14" y="178"/>
                      </a:moveTo>
                      <a:lnTo>
                        <a:pt x="14" y="178"/>
                      </a:lnTo>
                      <a:cubicBezTo>
                        <a:pt x="6" y="178"/>
                        <a:pt x="0" y="171"/>
                        <a:pt x="0" y="163"/>
                      </a:cubicBezTo>
                      <a:lnTo>
                        <a:pt x="0" y="14"/>
                      </a:lnTo>
                      <a:cubicBezTo>
                        <a:pt x="0" y="6"/>
                        <a:pt x="6" y="0"/>
                        <a:pt x="14" y="0"/>
                      </a:cubicBezTo>
                      <a:cubicBezTo>
                        <a:pt x="22" y="0"/>
                        <a:pt x="28" y="6"/>
                        <a:pt x="28" y="14"/>
                      </a:cubicBezTo>
                      <a:lnTo>
                        <a:pt x="28" y="163"/>
                      </a:lnTo>
                      <a:cubicBezTo>
                        <a:pt x="28" y="171"/>
                        <a:pt x="22" y="178"/>
                        <a:pt x="14" y="17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122"/>
                <p:cNvSpPr>
                  <a:spLocks/>
                </p:cNvSpPr>
                <p:nvPr/>
              </p:nvSpPr>
              <p:spPr bwMode="auto">
                <a:xfrm>
                  <a:off x="1450975" y="2159000"/>
                  <a:ext cx="234950" cy="14288"/>
                </a:xfrm>
                <a:custGeom>
                  <a:avLst/>
                  <a:gdLst>
                    <a:gd name="T0" fmla="*/ 2147483646 w 499"/>
                    <a:gd name="T1" fmla="*/ 2147483646 h 29"/>
                    <a:gd name="T2" fmla="*/ 2147483646 w 499"/>
                    <a:gd name="T3" fmla="*/ 2147483646 h 29"/>
                    <a:gd name="T4" fmla="*/ 2147483646 w 499"/>
                    <a:gd name="T5" fmla="*/ 2147483646 h 29"/>
                    <a:gd name="T6" fmla="*/ 0 w 499"/>
                    <a:gd name="T7" fmla="*/ 2147483646 h 29"/>
                    <a:gd name="T8" fmla="*/ 2147483646 w 499"/>
                    <a:gd name="T9" fmla="*/ 0 h 29"/>
                    <a:gd name="T10" fmla="*/ 2147483646 w 499"/>
                    <a:gd name="T11" fmla="*/ 0 h 29"/>
                    <a:gd name="T12" fmla="*/ 2147483646 w 499"/>
                    <a:gd name="T13" fmla="*/ 2147483646 h 29"/>
                    <a:gd name="T14" fmla="*/ 2147483646 w 499"/>
                    <a:gd name="T15" fmla="*/ 2147483646 h 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9" h="29">
                      <a:moveTo>
                        <a:pt x="485" y="29"/>
                      </a:moveTo>
                      <a:lnTo>
                        <a:pt x="485" y="29"/>
                      </a:lnTo>
                      <a:lnTo>
                        <a:pt x="15" y="29"/>
                      </a:lnTo>
                      <a:cubicBezTo>
                        <a:pt x="7" y="29"/>
                        <a:pt x="0" y="23"/>
                        <a:pt x="0" y="15"/>
                      </a:cubicBezTo>
                      <a:cubicBezTo>
                        <a:pt x="0" y="7"/>
                        <a:pt x="7" y="0"/>
                        <a:pt x="15" y="0"/>
                      </a:cubicBezTo>
                      <a:lnTo>
                        <a:pt x="485" y="0"/>
                      </a:lnTo>
                      <a:cubicBezTo>
                        <a:pt x="493" y="0"/>
                        <a:pt x="499" y="7"/>
                        <a:pt x="499" y="15"/>
                      </a:cubicBezTo>
                      <a:cubicBezTo>
                        <a:pt x="499" y="23"/>
                        <a:pt x="493" y="29"/>
                        <a:pt x="485" y="2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4" name="Freeform 123"/>
                <p:cNvSpPr>
                  <a:spLocks/>
                </p:cNvSpPr>
                <p:nvPr/>
              </p:nvSpPr>
              <p:spPr bwMode="auto">
                <a:xfrm>
                  <a:off x="1516063" y="2271713"/>
                  <a:ext cx="36513" cy="36513"/>
                </a:xfrm>
                <a:custGeom>
                  <a:avLst/>
                  <a:gdLst>
                    <a:gd name="T0" fmla="*/ 0 w 77"/>
                    <a:gd name="T1" fmla="*/ 2147483646 h 76"/>
                    <a:gd name="T2" fmla="*/ 0 w 77"/>
                    <a:gd name="T3" fmla="*/ 2147483646 h 76"/>
                    <a:gd name="T4" fmla="*/ 2147483646 w 77"/>
                    <a:gd name="T5" fmla="*/ 0 h 76"/>
                    <a:gd name="T6" fmla="*/ 2147483646 w 77"/>
                    <a:gd name="T7" fmla="*/ 2147483646 h 76"/>
                    <a:gd name="T8" fmla="*/ 2147483646 w 77"/>
                    <a:gd name="T9" fmla="*/ 2147483646 h 76"/>
                    <a:gd name="T10" fmla="*/ 0 w 77"/>
                    <a:gd name="T11" fmla="*/ 2147483646 h 7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7" h="76">
                      <a:moveTo>
                        <a:pt x="0" y="38"/>
                      </a:moveTo>
                      <a:lnTo>
                        <a:pt x="0" y="38"/>
                      </a:lnTo>
                      <a:cubicBezTo>
                        <a:pt x="0" y="17"/>
                        <a:pt x="17" y="0"/>
                        <a:pt x="38" y="0"/>
                      </a:cubicBezTo>
                      <a:cubicBezTo>
                        <a:pt x="59" y="0"/>
                        <a:pt x="77" y="17"/>
                        <a:pt x="77" y="38"/>
                      </a:cubicBezTo>
                      <a:cubicBezTo>
                        <a:pt x="77" y="59"/>
                        <a:pt x="59" y="76"/>
                        <a:pt x="38" y="76"/>
                      </a:cubicBezTo>
                      <a:cubicBezTo>
                        <a:pt x="17" y="76"/>
                        <a:pt x="0" y="59"/>
                        <a:pt x="0" y="3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5" name="Freeform 124"/>
                <p:cNvSpPr>
                  <a:spLocks/>
                </p:cNvSpPr>
                <p:nvPr/>
              </p:nvSpPr>
              <p:spPr bwMode="auto">
                <a:xfrm>
                  <a:off x="1582738" y="2271713"/>
                  <a:ext cx="34925" cy="36513"/>
                </a:xfrm>
                <a:custGeom>
                  <a:avLst/>
                  <a:gdLst>
                    <a:gd name="T0" fmla="*/ 0 w 77"/>
                    <a:gd name="T1" fmla="*/ 2147483646 h 76"/>
                    <a:gd name="T2" fmla="*/ 0 w 77"/>
                    <a:gd name="T3" fmla="*/ 2147483646 h 76"/>
                    <a:gd name="T4" fmla="*/ 2147483646 w 77"/>
                    <a:gd name="T5" fmla="*/ 0 h 76"/>
                    <a:gd name="T6" fmla="*/ 2147483646 w 77"/>
                    <a:gd name="T7" fmla="*/ 2147483646 h 76"/>
                    <a:gd name="T8" fmla="*/ 2147483646 w 77"/>
                    <a:gd name="T9" fmla="*/ 2147483646 h 76"/>
                    <a:gd name="T10" fmla="*/ 0 w 77"/>
                    <a:gd name="T11" fmla="*/ 2147483646 h 7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7" h="76">
                      <a:moveTo>
                        <a:pt x="0" y="38"/>
                      </a:moveTo>
                      <a:lnTo>
                        <a:pt x="0" y="38"/>
                      </a:ln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60" y="0"/>
                        <a:pt x="77" y="17"/>
                        <a:pt x="77" y="38"/>
                      </a:cubicBezTo>
                      <a:cubicBezTo>
                        <a:pt x="77" y="59"/>
                        <a:pt x="60" y="76"/>
                        <a:pt x="39" y="76"/>
                      </a:cubicBezTo>
                      <a:cubicBezTo>
                        <a:pt x="18" y="76"/>
                        <a:pt x="0" y="59"/>
                        <a:pt x="0" y="3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56" name="组合 55"/>
          <p:cNvGrpSpPr/>
          <p:nvPr/>
        </p:nvGrpSpPr>
        <p:grpSpPr>
          <a:xfrm>
            <a:off x="2564659" y="2478199"/>
            <a:ext cx="868171" cy="1002366"/>
            <a:chOff x="5141388" y="1324862"/>
            <a:chExt cx="868285" cy="1002496"/>
          </a:xfrm>
        </p:grpSpPr>
        <p:sp>
          <p:nvSpPr>
            <p:cNvPr id="57" name="文本框 476"/>
            <p:cNvSpPr txBox="1"/>
            <p:nvPr/>
          </p:nvSpPr>
          <p:spPr>
            <a:xfrm>
              <a:off x="5141388" y="2050231"/>
              <a:ext cx="868285" cy="27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40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78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18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957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96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435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675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913" algn="l" defTabSz="91447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2">
                <a:defRPr/>
              </a:pPr>
              <a:r>
                <a:rPr lang="en-US" altLang="zh-CN" sz="1201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Huawei Sans" panose="020C0503030203020204" pitchFamily="34" charset="0"/>
                  <a:sym typeface="Times New Roman" panose="02020603050405020304" pitchFamily="18" charset="0"/>
                </a:rPr>
                <a:t>DG</a:t>
              </a:r>
              <a:endParaRPr lang="zh-CN" altLang="en-US" sz="1201" b="1" kern="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Huawei Sans" panose="020C0503030203020204" pitchFamily="34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15530" y="1324862"/>
              <a:ext cx="720000" cy="720000"/>
              <a:chOff x="5256054" y="1346776"/>
              <a:chExt cx="720000" cy="720000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5256054" y="1346776"/>
                <a:ext cx="720000" cy="720000"/>
              </a:xfrm>
              <a:prstGeom prst="ellipse">
                <a:avLst/>
              </a:prstGeom>
              <a:solidFill>
                <a:srgbClr val="000000">
                  <a:alpha val="50196"/>
                </a:srgbClr>
              </a:solidFill>
              <a:ln w="28575" cap="flat" cmpd="sng" algn="ctr">
                <a:solidFill>
                  <a:srgbClr val="FFFFFF">
                    <a:alpha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32">
                  <a:defRPr/>
                </a:pPr>
                <a:endParaRPr kumimoji="1" lang="zh-CN" altLang="en-US" sz="3599" ker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grpSp>
            <p:nvGrpSpPr>
              <p:cNvPr id="60" name="组合 26850"/>
              <p:cNvGrpSpPr>
                <a:grpSpLocks/>
              </p:cNvGrpSpPr>
              <p:nvPr/>
            </p:nvGrpSpPr>
            <p:grpSpPr bwMode="auto">
              <a:xfrm>
                <a:off x="5395249" y="1480609"/>
                <a:ext cx="441610" cy="452334"/>
                <a:chOff x="1389063" y="3382963"/>
                <a:chExt cx="423863" cy="442912"/>
              </a:xfrm>
              <a:solidFill>
                <a:srgbClr val="FFFFFF"/>
              </a:solidFill>
            </p:grpSpPr>
            <p:sp>
              <p:nvSpPr>
                <p:cNvPr id="61" name="Freeform 126"/>
                <p:cNvSpPr>
                  <a:spLocks noEditPoints="1"/>
                </p:cNvSpPr>
                <p:nvPr/>
              </p:nvSpPr>
              <p:spPr bwMode="auto">
                <a:xfrm>
                  <a:off x="1525588" y="3536950"/>
                  <a:ext cx="163513" cy="163513"/>
                </a:xfrm>
                <a:custGeom>
                  <a:avLst/>
                  <a:gdLst>
                    <a:gd name="T0" fmla="*/ 2147483646 w 348"/>
                    <a:gd name="T1" fmla="*/ 2147483646 h 348"/>
                    <a:gd name="T2" fmla="*/ 2147483646 w 348"/>
                    <a:gd name="T3" fmla="*/ 2147483646 h 348"/>
                    <a:gd name="T4" fmla="*/ 2147483646 w 348"/>
                    <a:gd name="T5" fmla="*/ 2147483646 h 348"/>
                    <a:gd name="T6" fmla="*/ 2147483646 w 348"/>
                    <a:gd name="T7" fmla="*/ 2147483646 h 348"/>
                    <a:gd name="T8" fmla="*/ 2147483646 w 348"/>
                    <a:gd name="T9" fmla="*/ 2147483646 h 348"/>
                    <a:gd name="T10" fmla="*/ 2147483646 w 348"/>
                    <a:gd name="T11" fmla="*/ 2147483646 h 348"/>
                    <a:gd name="T12" fmla="*/ 2147483646 w 348"/>
                    <a:gd name="T13" fmla="*/ 2147483646 h 348"/>
                    <a:gd name="T14" fmla="*/ 2147483646 w 348"/>
                    <a:gd name="T15" fmla="*/ 2147483646 h 348"/>
                    <a:gd name="T16" fmla="*/ 0 w 348"/>
                    <a:gd name="T17" fmla="*/ 2147483646 h 348"/>
                    <a:gd name="T18" fmla="*/ 2147483646 w 348"/>
                    <a:gd name="T19" fmla="*/ 0 h 348"/>
                    <a:gd name="T20" fmla="*/ 2147483646 w 348"/>
                    <a:gd name="T21" fmla="*/ 2147483646 h 348"/>
                    <a:gd name="T22" fmla="*/ 2147483646 w 348"/>
                    <a:gd name="T23" fmla="*/ 2147483646 h 3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48" h="348">
                      <a:moveTo>
                        <a:pt x="174" y="29"/>
                      </a:moveTo>
                      <a:lnTo>
                        <a:pt x="174" y="29"/>
                      </a:lnTo>
                      <a:cubicBezTo>
                        <a:pt x="94" y="29"/>
                        <a:pt x="28" y="94"/>
                        <a:pt x="28" y="174"/>
                      </a:cubicBezTo>
                      <a:cubicBezTo>
                        <a:pt x="28" y="254"/>
                        <a:pt x="94" y="320"/>
                        <a:pt x="174" y="320"/>
                      </a:cubicBezTo>
                      <a:cubicBezTo>
                        <a:pt x="254" y="320"/>
                        <a:pt x="319" y="254"/>
                        <a:pt x="319" y="174"/>
                      </a:cubicBezTo>
                      <a:cubicBezTo>
                        <a:pt x="319" y="94"/>
                        <a:pt x="254" y="29"/>
                        <a:pt x="174" y="29"/>
                      </a:cubicBezTo>
                      <a:close/>
                      <a:moveTo>
                        <a:pt x="174" y="348"/>
                      </a:moveTo>
                      <a:lnTo>
                        <a:pt x="174" y="348"/>
                      </a:lnTo>
                      <a:cubicBezTo>
                        <a:pt x="78" y="348"/>
                        <a:pt x="0" y="270"/>
                        <a:pt x="0" y="174"/>
                      </a:cubicBezTo>
                      <a:cubicBezTo>
                        <a:pt x="0" y="78"/>
                        <a:pt x="78" y="0"/>
                        <a:pt x="174" y="0"/>
                      </a:cubicBezTo>
                      <a:cubicBezTo>
                        <a:pt x="270" y="0"/>
                        <a:pt x="348" y="78"/>
                        <a:pt x="348" y="174"/>
                      </a:cubicBezTo>
                      <a:cubicBezTo>
                        <a:pt x="348" y="270"/>
                        <a:pt x="270" y="348"/>
                        <a:pt x="174" y="34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2" name="Freeform 127"/>
                <p:cNvSpPr>
                  <a:spLocks/>
                </p:cNvSpPr>
                <p:nvPr/>
              </p:nvSpPr>
              <p:spPr bwMode="auto">
                <a:xfrm>
                  <a:off x="1443038" y="3503613"/>
                  <a:ext cx="57150" cy="230188"/>
                </a:xfrm>
                <a:custGeom>
                  <a:avLst/>
                  <a:gdLst>
                    <a:gd name="T0" fmla="*/ 2147483646 w 122"/>
                    <a:gd name="T1" fmla="*/ 2147483646 h 490"/>
                    <a:gd name="T2" fmla="*/ 2147483646 w 122"/>
                    <a:gd name="T3" fmla="*/ 2147483646 h 490"/>
                    <a:gd name="T4" fmla="*/ 2147483646 w 122"/>
                    <a:gd name="T5" fmla="*/ 2147483646 h 490"/>
                    <a:gd name="T6" fmla="*/ 0 w 122"/>
                    <a:gd name="T7" fmla="*/ 2147483646 h 490"/>
                    <a:gd name="T8" fmla="*/ 2147483646 w 122"/>
                    <a:gd name="T9" fmla="*/ 2147483646 h 490"/>
                    <a:gd name="T10" fmla="*/ 2147483646 w 122"/>
                    <a:gd name="T11" fmla="*/ 2147483646 h 490"/>
                    <a:gd name="T12" fmla="*/ 2147483646 w 122"/>
                    <a:gd name="T13" fmla="*/ 2147483646 h 490"/>
                    <a:gd name="T14" fmla="*/ 2147483646 w 122"/>
                    <a:gd name="T15" fmla="*/ 2147483646 h 490"/>
                    <a:gd name="T16" fmla="*/ 2147483646 w 122"/>
                    <a:gd name="T17" fmla="*/ 2147483646 h 490"/>
                    <a:gd name="T18" fmla="*/ 2147483646 w 122"/>
                    <a:gd name="T19" fmla="*/ 2147483646 h 490"/>
                    <a:gd name="T20" fmla="*/ 2147483646 w 122"/>
                    <a:gd name="T21" fmla="*/ 2147483646 h 49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2" h="490">
                      <a:moveTo>
                        <a:pt x="106" y="490"/>
                      </a:moveTo>
                      <a:lnTo>
                        <a:pt x="106" y="490"/>
                      </a:lnTo>
                      <a:cubicBezTo>
                        <a:pt x="102" y="490"/>
                        <a:pt x="98" y="489"/>
                        <a:pt x="96" y="486"/>
                      </a:cubicBezTo>
                      <a:cubicBezTo>
                        <a:pt x="34" y="420"/>
                        <a:pt x="0" y="335"/>
                        <a:pt x="0" y="246"/>
                      </a:cubicBezTo>
                      <a:cubicBezTo>
                        <a:pt x="0" y="157"/>
                        <a:pt x="34" y="72"/>
                        <a:pt x="96" y="6"/>
                      </a:cubicBezTo>
                      <a:cubicBezTo>
                        <a:pt x="101" y="0"/>
                        <a:pt x="110" y="0"/>
                        <a:pt x="116" y="6"/>
                      </a:cubicBezTo>
                      <a:cubicBezTo>
                        <a:pt x="122" y="11"/>
                        <a:pt x="122" y="20"/>
                        <a:pt x="116" y="26"/>
                      </a:cubicBezTo>
                      <a:cubicBezTo>
                        <a:pt x="60" y="86"/>
                        <a:pt x="29" y="164"/>
                        <a:pt x="29" y="246"/>
                      </a:cubicBezTo>
                      <a:cubicBezTo>
                        <a:pt x="29" y="328"/>
                        <a:pt x="60" y="406"/>
                        <a:pt x="116" y="466"/>
                      </a:cubicBezTo>
                      <a:cubicBezTo>
                        <a:pt x="122" y="472"/>
                        <a:pt x="122" y="481"/>
                        <a:pt x="116" y="486"/>
                      </a:cubicBezTo>
                      <a:cubicBezTo>
                        <a:pt x="113" y="489"/>
                        <a:pt x="109" y="490"/>
                        <a:pt x="106" y="490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3" name="Freeform 128"/>
                <p:cNvSpPr>
                  <a:spLocks/>
                </p:cNvSpPr>
                <p:nvPr/>
              </p:nvSpPr>
              <p:spPr bwMode="auto">
                <a:xfrm>
                  <a:off x="1444625" y="3643313"/>
                  <a:ext cx="79375" cy="111125"/>
                </a:xfrm>
                <a:custGeom>
                  <a:avLst/>
                  <a:gdLst>
                    <a:gd name="T0" fmla="*/ 2147483646 w 168"/>
                    <a:gd name="T1" fmla="*/ 2147483646 h 237"/>
                    <a:gd name="T2" fmla="*/ 2147483646 w 168"/>
                    <a:gd name="T3" fmla="*/ 2147483646 h 237"/>
                    <a:gd name="T4" fmla="*/ 2147483646 w 168"/>
                    <a:gd name="T5" fmla="*/ 2147483646 h 237"/>
                    <a:gd name="T6" fmla="*/ 2147483646 w 168"/>
                    <a:gd name="T7" fmla="*/ 2147483646 h 237"/>
                    <a:gd name="T8" fmla="*/ 2147483646 w 168"/>
                    <a:gd name="T9" fmla="*/ 2147483646 h 237"/>
                    <a:gd name="T10" fmla="*/ 2147483646 w 168"/>
                    <a:gd name="T11" fmla="*/ 2147483646 h 237"/>
                    <a:gd name="T12" fmla="*/ 2147483646 w 168"/>
                    <a:gd name="T13" fmla="*/ 2147483646 h 237"/>
                    <a:gd name="T14" fmla="*/ 2147483646 w 168"/>
                    <a:gd name="T15" fmla="*/ 2147483646 h 237"/>
                    <a:gd name="T16" fmla="*/ 2147483646 w 168"/>
                    <a:gd name="T17" fmla="*/ 2147483646 h 23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8" h="237">
                      <a:moveTo>
                        <a:pt x="152" y="237"/>
                      </a:moveTo>
                      <a:lnTo>
                        <a:pt x="152" y="237"/>
                      </a:lnTo>
                      <a:cubicBezTo>
                        <a:pt x="149" y="237"/>
                        <a:pt x="146" y="236"/>
                        <a:pt x="144" y="234"/>
                      </a:cubicBezTo>
                      <a:cubicBezTo>
                        <a:pt x="71" y="183"/>
                        <a:pt x="20" y="107"/>
                        <a:pt x="2" y="19"/>
                      </a:cubicBezTo>
                      <a:cubicBezTo>
                        <a:pt x="0" y="11"/>
                        <a:pt x="5" y="3"/>
                        <a:pt x="13" y="2"/>
                      </a:cubicBezTo>
                      <a:cubicBezTo>
                        <a:pt x="21" y="0"/>
                        <a:pt x="29" y="5"/>
                        <a:pt x="30" y="13"/>
                      </a:cubicBezTo>
                      <a:cubicBezTo>
                        <a:pt x="47" y="94"/>
                        <a:pt x="93" y="164"/>
                        <a:pt x="160" y="211"/>
                      </a:cubicBezTo>
                      <a:cubicBezTo>
                        <a:pt x="167" y="215"/>
                        <a:pt x="168" y="224"/>
                        <a:pt x="164" y="231"/>
                      </a:cubicBezTo>
                      <a:cubicBezTo>
                        <a:pt x="161" y="235"/>
                        <a:pt x="157" y="237"/>
                        <a:pt x="152" y="237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4" name="Freeform 129"/>
                <p:cNvSpPr>
                  <a:spLocks/>
                </p:cNvSpPr>
                <p:nvPr/>
              </p:nvSpPr>
              <p:spPr bwMode="auto">
                <a:xfrm>
                  <a:off x="1655763" y="3705225"/>
                  <a:ext cx="85725" cy="68263"/>
                </a:xfrm>
                <a:custGeom>
                  <a:avLst/>
                  <a:gdLst>
                    <a:gd name="T0" fmla="*/ 2147483646 w 184"/>
                    <a:gd name="T1" fmla="*/ 2147483646 h 145"/>
                    <a:gd name="T2" fmla="*/ 2147483646 w 184"/>
                    <a:gd name="T3" fmla="*/ 2147483646 h 145"/>
                    <a:gd name="T4" fmla="*/ 2147483646 w 184"/>
                    <a:gd name="T5" fmla="*/ 2147483646 h 145"/>
                    <a:gd name="T6" fmla="*/ 2147483646 w 184"/>
                    <a:gd name="T7" fmla="*/ 2147483646 h 145"/>
                    <a:gd name="T8" fmla="*/ 2147483646 w 184"/>
                    <a:gd name="T9" fmla="*/ 2147483646 h 145"/>
                    <a:gd name="T10" fmla="*/ 2147483646 w 184"/>
                    <a:gd name="T11" fmla="*/ 2147483646 h 145"/>
                    <a:gd name="T12" fmla="*/ 2147483646 w 184"/>
                    <a:gd name="T13" fmla="*/ 2147483646 h 145"/>
                    <a:gd name="T14" fmla="*/ 2147483646 w 184"/>
                    <a:gd name="T15" fmla="*/ 2147483646 h 145"/>
                    <a:gd name="T16" fmla="*/ 2147483646 w 184"/>
                    <a:gd name="T17" fmla="*/ 2147483646 h 14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4" h="145">
                      <a:moveTo>
                        <a:pt x="16" y="145"/>
                      </a:moveTo>
                      <a:lnTo>
                        <a:pt x="16" y="145"/>
                      </a:lnTo>
                      <a:cubicBezTo>
                        <a:pt x="11" y="145"/>
                        <a:pt x="5" y="141"/>
                        <a:pt x="3" y="135"/>
                      </a:cubicBezTo>
                      <a:cubicBezTo>
                        <a:pt x="0" y="128"/>
                        <a:pt x="4" y="120"/>
                        <a:pt x="11" y="117"/>
                      </a:cubicBezTo>
                      <a:cubicBezTo>
                        <a:pt x="69" y="95"/>
                        <a:pt x="119" y="58"/>
                        <a:pt x="157" y="8"/>
                      </a:cubicBezTo>
                      <a:cubicBezTo>
                        <a:pt x="161" y="1"/>
                        <a:pt x="170" y="0"/>
                        <a:pt x="177" y="5"/>
                      </a:cubicBezTo>
                      <a:cubicBezTo>
                        <a:pt x="183" y="10"/>
                        <a:pt x="184" y="19"/>
                        <a:pt x="180" y="25"/>
                      </a:cubicBezTo>
                      <a:cubicBezTo>
                        <a:pt x="139" y="79"/>
                        <a:pt x="84" y="120"/>
                        <a:pt x="21" y="144"/>
                      </a:cubicBezTo>
                      <a:cubicBezTo>
                        <a:pt x="20" y="144"/>
                        <a:pt x="18" y="145"/>
                        <a:pt x="16" y="145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5" name="Freeform 130"/>
                <p:cNvSpPr>
                  <a:spLocks/>
                </p:cNvSpPr>
                <p:nvPr/>
              </p:nvSpPr>
              <p:spPr bwMode="auto">
                <a:xfrm>
                  <a:off x="1512888" y="3743325"/>
                  <a:ext cx="47625" cy="30163"/>
                </a:xfrm>
                <a:custGeom>
                  <a:avLst/>
                  <a:gdLst>
                    <a:gd name="T0" fmla="*/ 2147483646 w 99"/>
                    <a:gd name="T1" fmla="*/ 2147483646 h 64"/>
                    <a:gd name="T2" fmla="*/ 2147483646 w 99"/>
                    <a:gd name="T3" fmla="*/ 2147483646 h 64"/>
                    <a:gd name="T4" fmla="*/ 2147483646 w 99"/>
                    <a:gd name="T5" fmla="*/ 2147483646 h 64"/>
                    <a:gd name="T6" fmla="*/ 2147483646 w 99"/>
                    <a:gd name="T7" fmla="*/ 2147483646 h 64"/>
                    <a:gd name="T8" fmla="*/ 2147483646 w 99"/>
                    <a:gd name="T9" fmla="*/ 2147483646 h 64"/>
                    <a:gd name="T10" fmla="*/ 2147483646 w 99"/>
                    <a:gd name="T11" fmla="*/ 2147483646 h 64"/>
                    <a:gd name="T12" fmla="*/ 2147483646 w 99"/>
                    <a:gd name="T13" fmla="*/ 2147483646 h 64"/>
                    <a:gd name="T14" fmla="*/ 2147483646 w 99"/>
                    <a:gd name="T15" fmla="*/ 2147483646 h 64"/>
                    <a:gd name="T16" fmla="*/ 2147483646 w 99"/>
                    <a:gd name="T17" fmla="*/ 2147483646 h 6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9" h="64">
                      <a:moveTo>
                        <a:pt x="83" y="64"/>
                      </a:moveTo>
                      <a:lnTo>
                        <a:pt x="83" y="64"/>
                      </a:lnTo>
                      <a:cubicBezTo>
                        <a:pt x="81" y="64"/>
                        <a:pt x="79" y="64"/>
                        <a:pt x="77" y="63"/>
                      </a:cubicBezTo>
                      <a:cubicBezTo>
                        <a:pt x="53" y="54"/>
                        <a:pt x="30" y="42"/>
                        <a:pt x="8" y="28"/>
                      </a:cubicBezTo>
                      <a:cubicBezTo>
                        <a:pt x="2" y="24"/>
                        <a:pt x="0" y="15"/>
                        <a:pt x="4" y="8"/>
                      </a:cubicBezTo>
                      <a:cubicBezTo>
                        <a:pt x="8" y="2"/>
                        <a:pt x="17" y="0"/>
                        <a:pt x="24" y="4"/>
                      </a:cubicBezTo>
                      <a:cubicBezTo>
                        <a:pt x="44" y="17"/>
                        <a:pt x="65" y="28"/>
                        <a:pt x="88" y="37"/>
                      </a:cubicBezTo>
                      <a:cubicBezTo>
                        <a:pt x="95" y="39"/>
                        <a:pt x="99" y="48"/>
                        <a:pt x="96" y="55"/>
                      </a:cubicBezTo>
                      <a:cubicBezTo>
                        <a:pt x="94" y="61"/>
                        <a:pt x="88" y="64"/>
                        <a:pt x="83" y="64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6" name="Freeform 131"/>
                <p:cNvSpPr>
                  <a:spLocks/>
                </p:cNvSpPr>
                <p:nvPr/>
              </p:nvSpPr>
              <p:spPr bwMode="auto">
                <a:xfrm>
                  <a:off x="1717675" y="3505200"/>
                  <a:ext cx="55563" cy="225425"/>
                </a:xfrm>
                <a:custGeom>
                  <a:avLst/>
                  <a:gdLst>
                    <a:gd name="T0" fmla="*/ 2147483646 w 117"/>
                    <a:gd name="T1" fmla="*/ 2147483646 h 480"/>
                    <a:gd name="T2" fmla="*/ 2147483646 w 117"/>
                    <a:gd name="T3" fmla="*/ 2147483646 h 480"/>
                    <a:gd name="T4" fmla="*/ 2147483646 w 117"/>
                    <a:gd name="T5" fmla="*/ 2147483646 h 480"/>
                    <a:gd name="T6" fmla="*/ 2147483646 w 117"/>
                    <a:gd name="T7" fmla="*/ 2147483646 h 480"/>
                    <a:gd name="T8" fmla="*/ 2147483646 w 117"/>
                    <a:gd name="T9" fmla="*/ 2147483646 h 480"/>
                    <a:gd name="T10" fmla="*/ 2147483646 w 117"/>
                    <a:gd name="T11" fmla="*/ 2147483646 h 480"/>
                    <a:gd name="T12" fmla="*/ 2147483646 w 117"/>
                    <a:gd name="T13" fmla="*/ 2147483646 h 480"/>
                    <a:gd name="T14" fmla="*/ 2147483646 w 117"/>
                    <a:gd name="T15" fmla="*/ 2147483646 h 480"/>
                    <a:gd name="T16" fmla="*/ 2147483646 w 117"/>
                    <a:gd name="T17" fmla="*/ 2147483646 h 480"/>
                    <a:gd name="T18" fmla="*/ 2147483646 w 117"/>
                    <a:gd name="T19" fmla="*/ 2147483646 h 480"/>
                    <a:gd name="T20" fmla="*/ 2147483646 w 117"/>
                    <a:gd name="T21" fmla="*/ 2147483646 h 48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7" h="480">
                      <a:moveTo>
                        <a:pt x="16" y="480"/>
                      </a:moveTo>
                      <a:lnTo>
                        <a:pt x="16" y="480"/>
                      </a:lnTo>
                      <a:cubicBezTo>
                        <a:pt x="12" y="480"/>
                        <a:pt x="9" y="479"/>
                        <a:pt x="6" y="476"/>
                      </a:cubicBezTo>
                      <a:cubicBezTo>
                        <a:pt x="0" y="471"/>
                        <a:pt x="0" y="462"/>
                        <a:pt x="5" y="456"/>
                      </a:cubicBezTo>
                      <a:cubicBezTo>
                        <a:pt x="59" y="397"/>
                        <a:pt x="88" y="320"/>
                        <a:pt x="88" y="241"/>
                      </a:cubicBezTo>
                      <a:cubicBezTo>
                        <a:pt x="88" y="162"/>
                        <a:pt x="59" y="85"/>
                        <a:pt x="5" y="26"/>
                      </a:cubicBezTo>
                      <a:cubicBezTo>
                        <a:pt x="0" y="20"/>
                        <a:pt x="0" y="11"/>
                        <a:pt x="6" y="6"/>
                      </a:cubicBezTo>
                      <a:cubicBezTo>
                        <a:pt x="12" y="0"/>
                        <a:pt x="21" y="1"/>
                        <a:pt x="26" y="7"/>
                      </a:cubicBezTo>
                      <a:cubicBezTo>
                        <a:pt x="85" y="71"/>
                        <a:pt x="117" y="155"/>
                        <a:pt x="117" y="241"/>
                      </a:cubicBezTo>
                      <a:cubicBezTo>
                        <a:pt x="117" y="327"/>
                        <a:pt x="85" y="411"/>
                        <a:pt x="26" y="475"/>
                      </a:cubicBezTo>
                      <a:cubicBezTo>
                        <a:pt x="24" y="478"/>
                        <a:pt x="20" y="480"/>
                        <a:pt x="16" y="480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132"/>
                <p:cNvSpPr>
                  <a:spLocks/>
                </p:cNvSpPr>
                <p:nvPr/>
              </p:nvSpPr>
              <p:spPr bwMode="auto">
                <a:xfrm>
                  <a:off x="1717675" y="3505200"/>
                  <a:ext cx="55563" cy="225425"/>
                </a:xfrm>
                <a:custGeom>
                  <a:avLst/>
                  <a:gdLst>
                    <a:gd name="T0" fmla="*/ 2147483646 w 117"/>
                    <a:gd name="T1" fmla="*/ 2147483646 h 480"/>
                    <a:gd name="T2" fmla="*/ 2147483646 w 117"/>
                    <a:gd name="T3" fmla="*/ 2147483646 h 480"/>
                    <a:gd name="T4" fmla="*/ 2147483646 w 117"/>
                    <a:gd name="T5" fmla="*/ 2147483646 h 480"/>
                    <a:gd name="T6" fmla="*/ 2147483646 w 117"/>
                    <a:gd name="T7" fmla="*/ 2147483646 h 480"/>
                    <a:gd name="T8" fmla="*/ 2147483646 w 117"/>
                    <a:gd name="T9" fmla="*/ 2147483646 h 480"/>
                    <a:gd name="T10" fmla="*/ 2147483646 w 117"/>
                    <a:gd name="T11" fmla="*/ 2147483646 h 480"/>
                    <a:gd name="T12" fmla="*/ 2147483646 w 117"/>
                    <a:gd name="T13" fmla="*/ 2147483646 h 480"/>
                    <a:gd name="T14" fmla="*/ 2147483646 w 117"/>
                    <a:gd name="T15" fmla="*/ 2147483646 h 480"/>
                    <a:gd name="T16" fmla="*/ 2147483646 w 117"/>
                    <a:gd name="T17" fmla="*/ 2147483646 h 480"/>
                    <a:gd name="T18" fmla="*/ 2147483646 w 117"/>
                    <a:gd name="T19" fmla="*/ 2147483646 h 480"/>
                    <a:gd name="T20" fmla="*/ 2147483646 w 117"/>
                    <a:gd name="T21" fmla="*/ 2147483646 h 48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7" h="480">
                      <a:moveTo>
                        <a:pt x="16" y="480"/>
                      </a:moveTo>
                      <a:lnTo>
                        <a:pt x="16" y="480"/>
                      </a:lnTo>
                      <a:cubicBezTo>
                        <a:pt x="12" y="480"/>
                        <a:pt x="9" y="479"/>
                        <a:pt x="6" y="476"/>
                      </a:cubicBezTo>
                      <a:cubicBezTo>
                        <a:pt x="0" y="471"/>
                        <a:pt x="0" y="462"/>
                        <a:pt x="5" y="456"/>
                      </a:cubicBezTo>
                      <a:cubicBezTo>
                        <a:pt x="59" y="397"/>
                        <a:pt x="88" y="320"/>
                        <a:pt x="88" y="241"/>
                      </a:cubicBezTo>
                      <a:cubicBezTo>
                        <a:pt x="88" y="162"/>
                        <a:pt x="59" y="85"/>
                        <a:pt x="5" y="26"/>
                      </a:cubicBezTo>
                      <a:cubicBezTo>
                        <a:pt x="0" y="20"/>
                        <a:pt x="0" y="11"/>
                        <a:pt x="6" y="6"/>
                      </a:cubicBezTo>
                      <a:cubicBezTo>
                        <a:pt x="12" y="0"/>
                        <a:pt x="21" y="1"/>
                        <a:pt x="26" y="7"/>
                      </a:cubicBezTo>
                      <a:cubicBezTo>
                        <a:pt x="85" y="71"/>
                        <a:pt x="117" y="155"/>
                        <a:pt x="117" y="241"/>
                      </a:cubicBezTo>
                      <a:cubicBezTo>
                        <a:pt x="117" y="327"/>
                        <a:pt x="85" y="411"/>
                        <a:pt x="26" y="475"/>
                      </a:cubicBezTo>
                      <a:cubicBezTo>
                        <a:pt x="24" y="478"/>
                        <a:pt x="20" y="480"/>
                        <a:pt x="16" y="480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8" name="Freeform 133"/>
                <p:cNvSpPr>
                  <a:spLocks/>
                </p:cNvSpPr>
                <p:nvPr/>
              </p:nvSpPr>
              <p:spPr bwMode="auto">
                <a:xfrm>
                  <a:off x="1404938" y="3470275"/>
                  <a:ext cx="136525" cy="230188"/>
                </a:xfrm>
                <a:custGeom>
                  <a:avLst/>
                  <a:gdLst>
                    <a:gd name="T0" fmla="*/ 2147483646 w 293"/>
                    <a:gd name="T1" fmla="*/ 2147483646 h 488"/>
                    <a:gd name="T2" fmla="*/ 2147483646 w 293"/>
                    <a:gd name="T3" fmla="*/ 2147483646 h 488"/>
                    <a:gd name="T4" fmla="*/ 0 w 293"/>
                    <a:gd name="T5" fmla="*/ 2147483646 h 488"/>
                    <a:gd name="T6" fmla="*/ 2147483646 w 293"/>
                    <a:gd name="T7" fmla="*/ 2147483646 h 488"/>
                    <a:gd name="T8" fmla="*/ 2147483646 w 293"/>
                    <a:gd name="T9" fmla="*/ 2147483646 h 488"/>
                    <a:gd name="T10" fmla="*/ 2147483646 w 293"/>
                    <a:gd name="T11" fmla="*/ 2147483646 h 488"/>
                    <a:gd name="T12" fmla="*/ 2147483646 w 293"/>
                    <a:gd name="T13" fmla="*/ 2147483646 h 488"/>
                    <a:gd name="T14" fmla="*/ 2147483646 w 293"/>
                    <a:gd name="T15" fmla="*/ 2147483646 h 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3" h="488">
                      <a:moveTo>
                        <a:pt x="14" y="488"/>
                      </a:moveTo>
                      <a:lnTo>
                        <a:pt x="14" y="488"/>
                      </a:lnTo>
                      <a:cubicBezTo>
                        <a:pt x="6" y="488"/>
                        <a:pt x="0" y="482"/>
                        <a:pt x="0" y="474"/>
                      </a:cubicBezTo>
                      <a:cubicBezTo>
                        <a:pt x="0" y="190"/>
                        <a:pt x="66" y="76"/>
                        <a:pt x="272" y="2"/>
                      </a:cubicBezTo>
                      <a:cubicBezTo>
                        <a:pt x="280" y="0"/>
                        <a:pt x="288" y="3"/>
                        <a:pt x="290" y="11"/>
                      </a:cubicBezTo>
                      <a:cubicBezTo>
                        <a:pt x="293" y="18"/>
                        <a:pt x="289" y="27"/>
                        <a:pt x="282" y="29"/>
                      </a:cubicBezTo>
                      <a:cubicBezTo>
                        <a:pt x="87" y="98"/>
                        <a:pt x="28" y="202"/>
                        <a:pt x="28" y="474"/>
                      </a:cubicBezTo>
                      <a:cubicBezTo>
                        <a:pt x="28" y="482"/>
                        <a:pt x="22" y="488"/>
                        <a:pt x="14" y="48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69" name="Freeform 134"/>
                <p:cNvSpPr>
                  <a:spLocks/>
                </p:cNvSpPr>
                <p:nvPr/>
              </p:nvSpPr>
              <p:spPr bwMode="auto">
                <a:xfrm>
                  <a:off x="1389063" y="3687763"/>
                  <a:ext cx="85725" cy="68263"/>
                </a:xfrm>
                <a:custGeom>
                  <a:avLst/>
                  <a:gdLst>
                    <a:gd name="T0" fmla="*/ 2147483646 w 185"/>
                    <a:gd name="T1" fmla="*/ 2147483646 h 145"/>
                    <a:gd name="T2" fmla="*/ 2147483646 w 185"/>
                    <a:gd name="T3" fmla="*/ 2147483646 h 145"/>
                    <a:gd name="T4" fmla="*/ 0 w 185"/>
                    <a:gd name="T5" fmla="*/ 2147483646 h 145"/>
                    <a:gd name="T6" fmla="*/ 0 w 185"/>
                    <a:gd name="T7" fmla="*/ 0 h 145"/>
                    <a:gd name="T8" fmla="*/ 2147483646 w 185"/>
                    <a:gd name="T9" fmla="*/ 0 h 145"/>
                    <a:gd name="T10" fmla="*/ 2147483646 w 185"/>
                    <a:gd name="T11" fmla="*/ 2147483646 h 145"/>
                    <a:gd name="T12" fmla="*/ 2147483646 w 185"/>
                    <a:gd name="T13" fmla="*/ 2147483646 h 145"/>
                    <a:gd name="T14" fmla="*/ 2147483646 w 185"/>
                    <a:gd name="T15" fmla="*/ 2147483646 h 145"/>
                    <a:gd name="T16" fmla="*/ 2147483646 w 185"/>
                    <a:gd name="T17" fmla="*/ 2147483646 h 145"/>
                    <a:gd name="T18" fmla="*/ 2147483646 w 185"/>
                    <a:gd name="T19" fmla="*/ 2147483646 h 1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5" h="145">
                      <a:moveTo>
                        <a:pt x="14" y="145"/>
                      </a:moveTo>
                      <a:lnTo>
                        <a:pt x="14" y="145"/>
                      </a:lnTo>
                      <a:cubicBezTo>
                        <a:pt x="7" y="145"/>
                        <a:pt x="0" y="139"/>
                        <a:pt x="0" y="131"/>
                      </a:cubicBezTo>
                      <a:lnTo>
                        <a:pt x="0" y="0"/>
                      </a:lnTo>
                      <a:lnTo>
                        <a:pt x="170" y="0"/>
                      </a:lnTo>
                      <a:cubicBezTo>
                        <a:pt x="178" y="0"/>
                        <a:pt x="185" y="6"/>
                        <a:pt x="185" y="14"/>
                      </a:cubicBezTo>
                      <a:cubicBezTo>
                        <a:pt x="185" y="22"/>
                        <a:pt x="178" y="28"/>
                        <a:pt x="170" y="28"/>
                      </a:cubicBezTo>
                      <a:lnTo>
                        <a:pt x="29" y="28"/>
                      </a:lnTo>
                      <a:lnTo>
                        <a:pt x="29" y="131"/>
                      </a:lnTo>
                      <a:cubicBezTo>
                        <a:pt x="29" y="139"/>
                        <a:pt x="22" y="145"/>
                        <a:pt x="14" y="145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70" name="Freeform 135"/>
                <p:cNvSpPr>
                  <a:spLocks noEditPoints="1"/>
                </p:cNvSpPr>
                <p:nvPr/>
              </p:nvSpPr>
              <p:spPr bwMode="auto">
                <a:xfrm>
                  <a:off x="1485900" y="3382963"/>
                  <a:ext cx="246063" cy="136525"/>
                </a:xfrm>
                <a:custGeom>
                  <a:avLst/>
                  <a:gdLst>
                    <a:gd name="T0" fmla="*/ 2147483646 w 525"/>
                    <a:gd name="T1" fmla="*/ 2147483646 h 289"/>
                    <a:gd name="T2" fmla="*/ 2147483646 w 525"/>
                    <a:gd name="T3" fmla="*/ 2147483646 h 289"/>
                    <a:gd name="T4" fmla="*/ 2147483646 w 525"/>
                    <a:gd name="T5" fmla="*/ 2147483646 h 289"/>
                    <a:gd name="T6" fmla="*/ 2147483646 w 525"/>
                    <a:gd name="T7" fmla="*/ 2147483646 h 289"/>
                    <a:gd name="T8" fmla="*/ 2147483646 w 525"/>
                    <a:gd name="T9" fmla="*/ 2147483646 h 289"/>
                    <a:gd name="T10" fmla="*/ 2147483646 w 525"/>
                    <a:gd name="T11" fmla="*/ 2147483646 h 289"/>
                    <a:gd name="T12" fmla="*/ 2147483646 w 525"/>
                    <a:gd name="T13" fmla="*/ 2147483646 h 289"/>
                    <a:gd name="T14" fmla="*/ 2147483646 w 525"/>
                    <a:gd name="T15" fmla="*/ 2147483646 h 289"/>
                    <a:gd name="T16" fmla="*/ 2147483646 w 525"/>
                    <a:gd name="T17" fmla="*/ 2147483646 h 289"/>
                    <a:gd name="T18" fmla="*/ 2147483646 w 525"/>
                    <a:gd name="T19" fmla="*/ 2147483646 h 289"/>
                    <a:gd name="T20" fmla="*/ 2147483646 w 525"/>
                    <a:gd name="T21" fmla="*/ 2147483646 h 289"/>
                    <a:gd name="T22" fmla="*/ 2147483646 w 525"/>
                    <a:gd name="T23" fmla="*/ 2147483646 h 289"/>
                    <a:gd name="T24" fmla="*/ 2147483646 w 525"/>
                    <a:gd name="T25" fmla="*/ 2147483646 h 289"/>
                    <a:gd name="T26" fmla="*/ 2147483646 w 525"/>
                    <a:gd name="T27" fmla="*/ 2147483646 h 289"/>
                    <a:gd name="T28" fmla="*/ 2147483646 w 525"/>
                    <a:gd name="T29" fmla="*/ 2147483646 h 289"/>
                    <a:gd name="T30" fmla="*/ 0 w 525"/>
                    <a:gd name="T31" fmla="*/ 2147483646 h 289"/>
                    <a:gd name="T32" fmla="*/ 0 w 525"/>
                    <a:gd name="T33" fmla="*/ 2147483646 h 289"/>
                    <a:gd name="T34" fmla="*/ 2147483646 w 525"/>
                    <a:gd name="T35" fmla="*/ 0 h 289"/>
                    <a:gd name="T36" fmla="*/ 2147483646 w 525"/>
                    <a:gd name="T37" fmla="*/ 0 h 289"/>
                    <a:gd name="T38" fmla="*/ 2147483646 w 525"/>
                    <a:gd name="T39" fmla="*/ 2147483646 h 289"/>
                    <a:gd name="T40" fmla="*/ 2147483646 w 525"/>
                    <a:gd name="T41" fmla="*/ 2147483646 h 289"/>
                    <a:gd name="T42" fmla="*/ 2147483646 w 525"/>
                    <a:gd name="T43" fmla="*/ 2147483646 h 289"/>
                    <a:gd name="T44" fmla="*/ 2147483646 w 525"/>
                    <a:gd name="T45" fmla="*/ 2147483646 h 289"/>
                    <a:gd name="T46" fmla="*/ 2147483646 w 525"/>
                    <a:gd name="T47" fmla="*/ 2147483646 h 2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25" h="289">
                      <a:moveTo>
                        <a:pt x="28" y="28"/>
                      </a:moveTo>
                      <a:lnTo>
                        <a:pt x="28" y="28"/>
                      </a:lnTo>
                      <a:lnTo>
                        <a:pt x="28" y="235"/>
                      </a:lnTo>
                      <a:cubicBezTo>
                        <a:pt x="92" y="179"/>
                        <a:pt x="173" y="148"/>
                        <a:pt x="259" y="148"/>
                      </a:cubicBezTo>
                      <a:cubicBezTo>
                        <a:pt x="317" y="148"/>
                        <a:pt x="374" y="163"/>
                        <a:pt x="424" y="190"/>
                      </a:cubicBezTo>
                      <a:lnTo>
                        <a:pt x="424" y="28"/>
                      </a:lnTo>
                      <a:lnTo>
                        <a:pt x="28" y="28"/>
                      </a:lnTo>
                      <a:close/>
                      <a:moveTo>
                        <a:pt x="509" y="289"/>
                      </a:moveTo>
                      <a:lnTo>
                        <a:pt x="509" y="289"/>
                      </a:lnTo>
                      <a:cubicBezTo>
                        <a:pt x="505" y="289"/>
                        <a:pt x="501" y="287"/>
                        <a:pt x="498" y="284"/>
                      </a:cubicBezTo>
                      <a:cubicBezTo>
                        <a:pt x="480" y="263"/>
                        <a:pt x="459" y="246"/>
                        <a:pt x="436" y="231"/>
                      </a:cubicBezTo>
                      <a:cubicBezTo>
                        <a:pt x="432" y="230"/>
                        <a:pt x="429" y="228"/>
                        <a:pt x="427" y="225"/>
                      </a:cubicBezTo>
                      <a:cubicBezTo>
                        <a:pt x="377" y="194"/>
                        <a:pt x="319" y="177"/>
                        <a:pt x="259" y="177"/>
                      </a:cubicBezTo>
                      <a:cubicBezTo>
                        <a:pt x="169" y="177"/>
                        <a:pt x="86" y="213"/>
                        <a:pt x="24" y="279"/>
                      </a:cubicBezTo>
                      <a:cubicBezTo>
                        <a:pt x="20" y="283"/>
                        <a:pt x="14" y="285"/>
                        <a:pt x="9" y="282"/>
                      </a:cubicBezTo>
                      <a:cubicBezTo>
                        <a:pt x="3" y="280"/>
                        <a:pt x="0" y="275"/>
                        <a:pt x="0" y="269"/>
                      </a:cubicBezTo>
                      <a:lnTo>
                        <a:pt x="0" y="14"/>
                      </a:lnTo>
                      <a:cubicBezTo>
                        <a:pt x="0" y="6"/>
                        <a:pt x="6" y="0"/>
                        <a:pt x="14" y="0"/>
                      </a:cubicBezTo>
                      <a:lnTo>
                        <a:pt x="439" y="0"/>
                      </a:lnTo>
                      <a:cubicBezTo>
                        <a:pt x="447" y="0"/>
                        <a:pt x="453" y="6"/>
                        <a:pt x="453" y="14"/>
                      </a:cubicBezTo>
                      <a:lnTo>
                        <a:pt x="453" y="207"/>
                      </a:lnTo>
                      <a:cubicBezTo>
                        <a:pt x="477" y="223"/>
                        <a:pt x="500" y="243"/>
                        <a:pt x="519" y="265"/>
                      </a:cubicBezTo>
                      <a:cubicBezTo>
                        <a:pt x="525" y="271"/>
                        <a:pt x="524" y="280"/>
                        <a:pt x="518" y="285"/>
                      </a:cubicBezTo>
                      <a:cubicBezTo>
                        <a:pt x="516" y="288"/>
                        <a:pt x="512" y="289"/>
                        <a:pt x="509" y="289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71" name="Freeform 136"/>
                <p:cNvSpPr>
                  <a:spLocks/>
                </p:cNvSpPr>
                <p:nvPr/>
              </p:nvSpPr>
              <p:spPr bwMode="auto">
                <a:xfrm>
                  <a:off x="1627188" y="3716338"/>
                  <a:ext cx="104775" cy="65088"/>
                </a:xfrm>
                <a:custGeom>
                  <a:avLst/>
                  <a:gdLst>
                    <a:gd name="T0" fmla="*/ 2147483646 w 223"/>
                    <a:gd name="T1" fmla="*/ 2147483646 h 137"/>
                    <a:gd name="T2" fmla="*/ 2147483646 w 223"/>
                    <a:gd name="T3" fmla="*/ 2147483646 h 137"/>
                    <a:gd name="T4" fmla="*/ 2147483646 w 223"/>
                    <a:gd name="T5" fmla="*/ 2147483646 h 137"/>
                    <a:gd name="T6" fmla="*/ 2147483646 w 223"/>
                    <a:gd name="T7" fmla="*/ 2147483646 h 137"/>
                    <a:gd name="T8" fmla="*/ 2147483646 w 223"/>
                    <a:gd name="T9" fmla="*/ 2147483646 h 137"/>
                    <a:gd name="T10" fmla="*/ 2147483646 w 223"/>
                    <a:gd name="T11" fmla="*/ 2147483646 h 137"/>
                    <a:gd name="T12" fmla="*/ 2147483646 w 223"/>
                    <a:gd name="T13" fmla="*/ 2147483646 h 137"/>
                    <a:gd name="T14" fmla="*/ 2147483646 w 223"/>
                    <a:gd name="T15" fmla="*/ 2147483646 h 137"/>
                    <a:gd name="T16" fmla="*/ 2147483646 w 223"/>
                    <a:gd name="T17" fmla="*/ 2147483646 h 13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3" h="137">
                      <a:moveTo>
                        <a:pt x="15" y="137"/>
                      </a:moveTo>
                      <a:lnTo>
                        <a:pt x="15" y="137"/>
                      </a:lnTo>
                      <a:cubicBezTo>
                        <a:pt x="8" y="137"/>
                        <a:pt x="2" y="133"/>
                        <a:pt x="1" y="126"/>
                      </a:cubicBezTo>
                      <a:cubicBezTo>
                        <a:pt x="0" y="118"/>
                        <a:pt x="5" y="110"/>
                        <a:pt x="13" y="109"/>
                      </a:cubicBezTo>
                      <a:cubicBezTo>
                        <a:pt x="83" y="97"/>
                        <a:pt x="148" y="60"/>
                        <a:pt x="196" y="7"/>
                      </a:cubicBezTo>
                      <a:cubicBezTo>
                        <a:pt x="202" y="1"/>
                        <a:pt x="211" y="0"/>
                        <a:pt x="216" y="6"/>
                      </a:cubicBezTo>
                      <a:cubicBezTo>
                        <a:pt x="222" y="11"/>
                        <a:pt x="223" y="20"/>
                        <a:pt x="218" y="26"/>
                      </a:cubicBezTo>
                      <a:cubicBezTo>
                        <a:pt x="165" y="84"/>
                        <a:pt x="94" y="124"/>
                        <a:pt x="18" y="137"/>
                      </a:cubicBezTo>
                      <a:cubicBezTo>
                        <a:pt x="17" y="137"/>
                        <a:pt x="16" y="137"/>
                        <a:pt x="15" y="137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72" name="Freeform 137"/>
                <p:cNvSpPr>
                  <a:spLocks/>
                </p:cNvSpPr>
                <p:nvPr/>
              </p:nvSpPr>
              <p:spPr bwMode="auto">
                <a:xfrm>
                  <a:off x="1484313" y="3719513"/>
                  <a:ext cx="103188" cy="61913"/>
                </a:xfrm>
                <a:custGeom>
                  <a:avLst/>
                  <a:gdLst>
                    <a:gd name="T0" fmla="*/ 2147483646 w 218"/>
                    <a:gd name="T1" fmla="*/ 2147483646 h 131"/>
                    <a:gd name="T2" fmla="*/ 2147483646 w 218"/>
                    <a:gd name="T3" fmla="*/ 2147483646 h 131"/>
                    <a:gd name="T4" fmla="*/ 2147483646 w 218"/>
                    <a:gd name="T5" fmla="*/ 2147483646 h 131"/>
                    <a:gd name="T6" fmla="*/ 2147483646 w 218"/>
                    <a:gd name="T7" fmla="*/ 2147483646 h 131"/>
                    <a:gd name="T8" fmla="*/ 2147483646 w 218"/>
                    <a:gd name="T9" fmla="*/ 2147483646 h 131"/>
                    <a:gd name="T10" fmla="*/ 2147483646 w 218"/>
                    <a:gd name="T11" fmla="*/ 2147483646 h 131"/>
                    <a:gd name="T12" fmla="*/ 2147483646 w 218"/>
                    <a:gd name="T13" fmla="*/ 2147483646 h 131"/>
                    <a:gd name="T14" fmla="*/ 2147483646 w 218"/>
                    <a:gd name="T15" fmla="*/ 2147483646 h 131"/>
                    <a:gd name="T16" fmla="*/ 2147483646 w 218"/>
                    <a:gd name="T17" fmla="*/ 2147483646 h 1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8" h="131">
                      <a:moveTo>
                        <a:pt x="203" y="131"/>
                      </a:moveTo>
                      <a:lnTo>
                        <a:pt x="203" y="131"/>
                      </a:lnTo>
                      <a:cubicBezTo>
                        <a:pt x="202" y="131"/>
                        <a:pt x="201" y="131"/>
                        <a:pt x="200" y="131"/>
                      </a:cubicBezTo>
                      <a:cubicBezTo>
                        <a:pt x="127" y="118"/>
                        <a:pt x="57" y="81"/>
                        <a:pt x="6" y="26"/>
                      </a:cubicBezTo>
                      <a:cubicBezTo>
                        <a:pt x="0" y="20"/>
                        <a:pt x="0" y="11"/>
                        <a:pt x="6" y="5"/>
                      </a:cubicBezTo>
                      <a:cubicBezTo>
                        <a:pt x="12" y="0"/>
                        <a:pt x="21" y="0"/>
                        <a:pt x="26" y="6"/>
                      </a:cubicBezTo>
                      <a:cubicBezTo>
                        <a:pt x="74" y="57"/>
                        <a:pt x="138" y="91"/>
                        <a:pt x="205" y="103"/>
                      </a:cubicBezTo>
                      <a:cubicBezTo>
                        <a:pt x="213" y="104"/>
                        <a:pt x="218" y="112"/>
                        <a:pt x="217" y="120"/>
                      </a:cubicBezTo>
                      <a:cubicBezTo>
                        <a:pt x="216" y="127"/>
                        <a:pt x="210" y="131"/>
                        <a:pt x="203" y="131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73" name="Freeform 138"/>
                <p:cNvSpPr>
                  <a:spLocks/>
                </p:cNvSpPr>
                <p:nvPr/>
              </p:nvSpPr>
              <p:spPr bwMode="auto">
                <a:xfrm>
                  <a:off x="1389063" y="3733800"/>
                  <a:ext cx="423863" cy="92075"/>
                </a:xfrm>
                <a:custGeom>
                  <a:avLst/>
                  <a:gdLst>
                    <a:gd name="T0" fmla="*/ 2147483646 w 901"/>
                    <a:gd name="T1" fmla="*/ 2147483646 h 197"/>
                    <a:gd name="T2" fmla="*/ 2147483646 w 901"/>
                    <a:gd name="T3" fmla="*/ 2147483646 h 197"/>
                    <a:gd name="T4" fmla="*/ 0 w 901"/>
                    <a:gd name="T5" fmla="*/ 2147483646 h 197"/>
                    <a:gd name="T6" fmla="*/ 0 w 901"/>
                    <a:gd name="T7" fmla="*/ 0 h 197"/>
                    <a:gd name="T8" fmla="*/ 2147483646 w 901"/>
                    <a:gd name="T9" fmla="*/ 0 h 197"/>
                    <a:gd name="T10" fmla="*/ 2147483646 w 901"/>
                    <a:gd name="T11" fmla="*/ 2147483646 h 197"/>
                    <a:gd name="T12" fmla="*/ 2147483646 w 901"/>
                    <a:gd name="T13" fmla="*/ 2147483646 h 197"/>
                    <a:gd name="T14" fmla="*/ 2147483646 w 901"/>
                    <a:gd name="T15" fmla="*/ 2147483646 h 197"/>
                    <a:gd name="T16" fmla="*/ 2147483646 w 901"/>
                    <a:gd name="T17" fmla="*/ 2147483646 h 197"/>
                    <a:gd name="T18" fmla="*/ 2147483646 w 901"/>
                    <a:gd name="T19" fmla="*/ 2147483646 h 197"/>
                    <a:gd name="T20" fmla="*/ 2147483646 w 901"/>
                    <a:gd name="T21" fmla="*/ 2147483646 h 197"/>
                    <a:gd name="T22" fmla="*/ 2147483646 w 901"/>
                    <a:gd name="T23" fmla="*/ 2147483646 h 197"/>
                    <a:gd name="T24" fmla="*/ 2147483646 w 901"/>
                    <a:gd name="T25" fmla="*/ 2147483646 h 197"/>
                    <a:gd name="T26" fmla="*/ 2147483646 w 901"/>
                    <a:gd name="T27" fmla="*/ 0 h 197"/>
                    <a:gd name="T28" fmla="*/ 2147483646 w 901"/>
                    <a:gd name="T29" fmla="*/ 0 h 197"/>
                    <a:gd name="T30" fmla="*/ 2147483646 w 901"/>
                    <a:gd name="T31" fmla="*/ 2147483646 h 19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1" h="197">
                      <a:moveTo>
                        <a:pt x="901" y="197"/>
                      </a:moveTo>
                      <a:lnTo>
                        <a:pt x="901" y="197"/>
                      </a:lnTo>
                      <a:lnTo>
                        <a:pt x="0" y="197"/>
                      </a:lnTo>
                      <a:lnTo>
                        <a:pt x="0" y="0"/>
                      </a:lnTo>
                      <a:lnTo>
                        <a:pt x="251" y="0"/>
                      </a:lnTo>
                      <a:cubicBezTo>
                        <a:pt x="259" y="0"/>
                        <a:pt x="265" y="6"/>
                        <a:pt x="265" y="14"/>
                      </a:cubicBezTo>
                      <a:cubicBezTo>
                        <a:pt x="265" y="22"/>
                        <a:pt x="259" y="29"/>
                        <a:pt x="251" y="29"/>
                      </a:cubicBezTo>
                      <a:lnTo>
                        <a:pt x="29" y="29"/>
                      </a:lnTo>
                      <a:lnTo>
                        <a:pt x="29" y="168"/>
                      </a:lnTo>
                      <a:lnTo>
                        <a:pt x="873" y="168"/>
                      </a:lnTo>
                      <a:lnTo>
                        <a:pt x="873" y="29"/>
                      </a:lnTo>
                      <a:lnTo>
                        <a:pt x="681" y="29"/>
                      </a:lnTo>
                      <a:cubicBezTo>
                        <a:pt x="673" y="29"/>
                        <a:pt x="667" y="22"/>
                        <a:pt x="667" y="14"/>
                      </a:cubicBezTo>
                      <a:cubicBezTo>
                        <a:pt x="667" y="6"/>
                        <a:pt x="673" y="0"/>
                        <a:pt x="681" y="0"/>
                      </a:cubicBezTo>
                      <a:lnTo>
                        <a:pt x="901" y="0"/>
                      </a:lnTo>
                      <a:lnTo>
                        <a:pt x="901" y="197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74" name="Freeform 139"/>
                <p:cNvSpPr>
                  <a:spLocks/>
                </p:cNvSpPr>
                <p:nvPr/>
              </p:nvSpPr>
              <p:spPr bwMode="auto">
                <a:xfrm>
                  <a:off x="1562100" y="3756025"/>
                  <a:ext cx="36513" cy="36513"/>
                </a:xfrm>
                <a:custGeom>
                  <a:avLst/>
                  <a:gdLst>
                    <a:gd name="T0" fmla="*/ 0 w 76"/>
                    <a:gd name="T1" fmla="*/ 2147483646 h 77"/>
                    <a:gd name="T2" fmla="*/ 0 w 76"/>
                    <a:gd name="T3" fmla="*/ 2147483646 h 77"/>
                    <a:gd name="T4" fmla="*/ 2147483646 w 76"/>
                    <a:gd name="T5" fmla="*/ 0 h 77"/>
                    <a:gd name="T6" fmla="*/ 2147483646 w 76"/>
                    <a:gd name="T7" fmla="*/ 2147483646 h 77"/>
                    <a:gd name="T8" fmla="*/ 2147483646 w 76"/>
                    <a:gd name="T9" fmla="*/ 2147483646 h 77"/>
                    <a:gd name="T10" fmla="*/ 0 w 76"/>
                    <a:gd name="T11" fmla="*/ 2147483646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6" h="77">
                      <a:moveTo>
                        <a:pt x="0" y="38"/>
                      </a:moveTo>
                      <a:lnTo>
                        <a:pt x="0" y="38"/>
                      </a:lnTo>
                      <a:cubicBezTo>
                        <a:pt x="0" y="17"/>
                        <a:pt x="17" y="0"/>
                        <a:pt x="38" y="0"/>
                      </a:cubicBezTo>
                      <a:cubicBezTo>
                        <a:pt x="59" y="0"/>
                        <a:pt x="76" y="17"/>
                        <a:pt x="76" y="38"/>
                      </a:cubicBezTo>
                      <a:cubicBezTo>
                        <a:pt x="76" y="59"/>
                        <a:pt x="59" y="77"/>
                        <a:pt x="38" y="77"/>
                      </a:cubicBezTo>
                      <a:cubicBezTo>
                        <a:pt x="17" y="77"/>
                        <a:pt x="0" y="59"/>
                        <a:pt x="0" y="3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75" name="Freeform 140"/>
                <p:cNvSpPr>
                  <a:spLocks/>
                </p:cNvSpPr>
                <p:nvPr/>
              </p:nvSpPr>
              <p:spPr bwMode="auto">
                <a:xfrm>
                  <a:off x="1617663" y="3756025"/>
                  <a:ext cx="34925" cy="36513"/>
                </a:xfrm>
                <a:custGeom>
                  <a:avLst/>
                  <a:gdLst>
                    <a:gd name="T0" fmla="*/ 0 w 76"/>
                    <a:gd name="T1" fmla="*/ 2147483646 h 77"/>
                    <a:gd name="T2" fmla="*/ 0 w 76"/>
                    <a:gd name="T3" fmla="*/ 2147483646 h 77"/>
                    <a:gd name="T4" fmla="*/ 2147483646 w 76"/>
                    <a:gd name="T5" fmla="*/ 0 h 77"/>
                    <a:gd name="T6" fmla="*/ 2147483646 w 76"/>
                    <a:gd name="T7" fmla="*/ 2147483646 h 77"/>
                    <a:gd name="T8" fmla="*/ 2147483646 w 76"/>
                    <a:gd name="T9" fmla="*/ 2147483646 h 77"/>
                    <a:gd name="T10" fmla="*/ 0 w 76"/>
                    <a:gd name="T11" fmla="*/ 2147483646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6" h="77">
                      <a:moveTo>
                        <a:pt x="0" y="38"/>
                      </a:moveTo>
                      <a:lnTo>
                        <a:pt x="0" y="38"/>
                      </a:lnTo>
                      <a:cubicBezTo>
                        <a:pt x="0" y="17"/>
                        <a:pt x="17" y="0"/>
                        <a:pt x="38" y="0"/>
                      </a:cubicBezTo>
                      <a:cubicBezTo>
                        <a:pt x="59" y="0"/>
                        <a:pt x="76" y="17"/>
                        <a:pt x="76" y="38"/>
                      </a:cubicBezTo>
                      <a:cubicBezTo>
                        <a:pt x="76" y="59"/>
                        <a:pt x="59" y="77"/>
                        <a:pt x="38" y="77"/>
                      </a:cubicBezTo>
                      <a:cubicBezTo>
                        <a:pt x="17" y="77"/>
                        <a:pt x="0" y="59"/>
                        <a:pt x="0" y="3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defTabSz="1750667">
                    <a:defRPr/>
                  </a:pPr>
                  <a:endParaRPr lang="zh-CN" altLang="en-US" sz="700" ker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76" name="矩形 75"/>
          <p:cNvSpPr/>
          <p:nvPr/>
        </p:nvSpPr>
        <p:spPr>
          <a:xfrm>
            <a:off x="469378" y="5597269"/>
            <a:ext cx="3148397" cy="738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</a:pPr>
            <a:r>
              <a:rPr lang="en-US" altLang="zh-CN" sz="1401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Solar</a:t>
            </a:r>
            <a:r>
              <a:rPr lang="zh-CN" altLang="en-US" sz="1401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∣ </a:t>
            </a:r>
            <a:r>
              <a:rPr lang="en-US" altLang="zh-CN" sz="1401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Grid</a:t>
            </a:r>
            <a:r>
              <a:rPr lang="zh-CN" altLang="en-US" sz="1401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∣ </a:t>
            </a:r>
            <a:r>
              <a:rPr lang="en-US" altLang="zh-CN" sz="1401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DG</a:t>
            </a:r>
            <a:r>
              <a:rPr lang="zh-CN" altLang="en-US" sz="1401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∣ </a:t>
            </a:r>
            <a:r>
              <a:rPr lang="en-US" altLang="zh-CN" sz="1401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Battery</a:t>
            </a:r>
          </a:p>
          <a:p>
            <a:pPr algn="ctr" defTabSz="914332">
              <a:lnSpc>
                <a:spcPct val="150000"/>
              </a:lnSpc>
            </a:pPr>
            <a:r>
              <a:rPr lang="en-US" altLang="zh-CN" sz="1401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Multi-energy access and scheduling</a:t>
            </a:r>
          </a:p>
        </p:txBody>
      </p:sp>
      <p:sp>
        <p:nvSpPr>
          <p:cNvPr id="115" name="矩形 114"/>
          <p:cNvSpPr/>
          <p:nvPr/>
        </p:nvSpPr>
        <p:spPr>
          <a:xfrm>
            <a:off x="312521" y="193275"/>
            <a:ext cx="10741214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2"/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Solar</a:t>
            </a:r>
            <a:r>
              <a:rPr lang="zh-CN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∣ 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Grid</a:t>
            </a:r>
            <a:r>
              <a:rPr lang="zh-CN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∣ 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DG</a:t>
            </a:r>
            <a:r>
              <a:rPr lang="zh-CN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∣ 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Battery,</a:t>
            </a:r>
            <a:r>
              <a:rPr lang="zh-CN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Intelligent power management</a:t>
            </a:r>
            <a:endParaRPr lang="zh-CN" alt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-11930" y="4392892"/>
            <a:ext cx="12238407" cy="2956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  <a:lumOff val="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799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1090449" y="2624071"/>
            <a:ext cx="1461722" cy="2884212"/>
            <a:chOff x="1843494" y="2817824"/>
            <a:chExt cx="1461912" cy="2977973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8" t="5645" r="37589" b="2689"/>
            <a:stretch/>
          </p:blipFill>
          <p:spPr>
            <a:xfrm>
              <a:off x="1843494" y="2817824"/>
              <a:ext cx="1461912" cy="297797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9" name="组合 78"/>
            <p:cNvGrpSpPr/>
            <p:nvPr/>
          </p:nvGrpSpPr>
          <p:grpSpPr>
            <a:xfrm>
              <a:off x="1992637" y="2895152"/>
              <a:ext cx="1169078" cy="1197458"/>
              <a:chOff x="1082343" y="2444911"/>
              <a:chExt cx="476897" cy="488474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1082343" y="2444911"/>
                <a:ext cx="474673" cy="47467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70000"/>
                    </a:sysClr>
                  </a:gs>
                  <a:gs pos="100000">
                    <a:sysClr val="window" lastClr="FFFFFF">
                      <a:alpha val="2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799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grpSp>
            <p:nvGrpSpPr>
              <p:cNvPr id="81" name="Group 4"/>
              <p:cNvGrpSpPr>
                <a:grpSpLocks noChangeAspect="1"/>
              </p:cNvGrpSpPr>
              <p:nvPr/>
            </p:nvGrpSpPr>
            <p:grpSpPr bwMode="auto">
              <a:xfrm flipH="1">
                <a:off x="1137403" y="2493097"/>
                <a:ext cx="364553" cy="378300"/>
                <a:chOff x="10074" y="-342"/>
                <a:chExt cx="5255" cy="5448"/>
              </a:xfrm>
              <a:solidFill>
                <a:srgbClr val="92D050"/>
              </a:solidFill>
            </p:grpSpPr>
            <p:sp>
              <p:nvSpPr>
                <p:cNvPr id="83" name="Freeform 5"/>
                <p:cNvSpPr>
                  <a:spLocks noEditPoints="1"/>
                </p:cNvSpPr>
                <p:nvPr/>
              </p:nvSpPr>
              <p:spPr bwMode="auto">
                <a:xfrm>
                  <a:off x="10074" y="-342"/>
                  <a:ext cx="5255" cy="5448"/>
                </a:xfrm>
                <a:custGeom>
                  <a:avLst/>
                  <a:gdLst>
                    <a:gd name="T0" fmla="*/ 1973 w 2222"/>
                    <a:gd name="T1" fmla="*/ 1154 h 2303"/>
                    <a:gd name="T2" fmla="*/ 1872 w 2222"/>
                    <a:gd name="T3" fmla="*/ 1136 h 2303"/>
                    <a:gd name="T4" fmla="*/ 2141 w 2222"/>
                    <a:gd name="T5" fmla="*/ 959 h 2303"/>
                    <a:gd name="T6" fmla="*/ 1735 w 2222"/>
                    <a:gd name="T7" fmla="*/ 739 h 2303"/>
                    <a:gd name="T8" fmla="*/ 2072 w 2222"/>
                    <a:gd name="T9" fmla="*/ 856 h 2303"/>
                    <a:gd name="T10" fmla="*/ 1908 w 2222"/>
                    <a:gd name="T11" fmla="*/ 739 h 2303"/>
                    <a:gd name="T12" fmla="*/ 1888 w 2222"/>
                    <a:gd name="T13" fmla="*/ 648 h 2303"/>
                    <a:gd name="T14" fmla="*/ 1735 w 2222"/>
                    <a:gd name="T15" fmla="*/ 529 h 2303"/>
                    <a:gd name="T16" fmla="*/ 1695 w 2222"/>
                    <a:gd name="T17" fmla="*/ 239 h 2303"/>
                    <a:gd name="T18" fmla="*/ 1507 w 2222"/>
                    <a:gd name="T19" fmla="*/ 430 h 2303"/>
                    <a:gd name="T20" fmla="*/ 1487 w 2222"/>
                    <a:gd name="T21" fmla="*/ 339 h 2303"/>
                    <a:gd name="T22" fmla="*/ 1314 w 2222"/>
                    <a:gd name="T23" fmla="*/ 117 h 2303"/>
                    <a:gd name="T24" fmla="*/ 1487 w 2222"/>
                    <a:gd name="T25" fmla="*/ 529 h 2303"/>
                    <a:gd name="T26" fmla="*/ 1238 w 2222"/>
                    <a:gd name="T27" fmla="*/ 424 h 2303"/>
                    <a:gd name="T28" fmla="*/ 1238 w 2222"/>
                    <a:gd name="T29" fmla="*/ 321 h 2303"/>
                    <a:gd name="T30" fmla="*/ 1122 w 2222"/>
                    <a:gd name="T31" fmla="*/ 100 h 2303"/>
                    <a:gd name="T32" fmla="*/ 1102 w 2222"/>
                    <a:gd name="T33" fmla="*/ 298 h 2303"/>
                    <a:gd name="T34" fmla="*/ 1071 w 2222"/>
                    <a:gd name="T35" fmla="*/ 317 h 2303"/>
                    <a:gd name="T36" fmla="*/ 920 w 2222"/>
                    <a:gd name="T37" fmla="*/ 301 h 2303"/>
                    <a:gd name="T38" fmla="*/ 900 w 2222"/>
                    <a:gd name="T39" fmla="*/ 218 h 2303"/>
                    <a:gd name="T40" fmla="*/ 727 w 2222"/>
                    <a:gd name="T41" fmla="*/ 238 h 2303"/>
                    <a:gd name="T42" fmla="*/ 591 w 2222"/>
                    <a:gd name="T43" fmla="*/ 288 h 2303"/>
                    <a:gd name="T44" fmla="*/ 571 w 2222"/>
                    <a:gd name="T45" fmla="*/ 337 h 2303"/>
                    <a:gd name="T46" fmla="*/ 326 w 2222"/>
                    <a:gd name="T47" fmla="*/ 721 h 2303"/>
                    <a:gd name="T48" fmla="*/ 231 w 2222"/>
                    <a:gd name="T49" fmla="*/ 648 h 2303"/>
                    <a:gd name="T50" fmla="*/ 353 w 2222"/>
                    <a:gd name="T51" fmla="*/ 846 h 2303"/>
                    <a:gd name="T52" fmla="*/ 250 w 2222"/>
                    <a:gd name="T53" fmla="*/ 865 h 2303"/>
                    <a:gd name="T54" fmla="*/ 375 w 2222"/>
                    <a:gd name="T55" fmla="*/ 1136 h 2303"/>
                    <a:gd name="T56" fmla="*/ 81 w 2222"/>
                    <a:gd name="T57" fmla="*/ 1061 h 2303"/>
                    <a:gd name="T58" fmla="*/ 199 w 2222"/>
                    <a:gd name="T59" fmla="*/ 1094 h 2303"/>
                    <a:gd name="T60" fmla="*/ 239 w 2222"/>
                    <a:gd name="T61" fmla="*/ 1309 h 2303"/>
                    <a:gd name="T62" fmla="*/ 100 w 2222"/>
                    <a:gd name="T63" fmla="*/ 1327 h 2303"/>
                    <a:gd name="T64" fmla="*/ 456 w 2222"/>
                    <a:gd name="T65" fmla="*/ 1329 h 2303"/>
                    <a:gd name="T66" fmla="*/ 490 w 2222"/>
                    <a:gd name="T67" fmla="*/ 1347 h 2303"/>
                    <a:gd name="T68" fmla="*/ 201 w 2222"/>
                    <a:gd name="T69" fmla="*/ 1395 h 2303"/>
                    <a:gd name="T70" fmla="*/ 441 w 2222"/>
                    <a:gd name="T71" fmla="*/ 1563 h 2303"/>
                    <a:gd name="T72" fmla="*/ 282 w 2222"/>
                    <a:gd name="T73" fmla="*/ 1706 h 2303"/>
                    <a:gd name="T74" fmla="*/ 490 w 2222"/>
                    <a:gd name="T75" fmla="*/ 1581 h 2303"/>
                    <a:gd name="T76" fmla="*/ 571 w 2222"/>
                    <a:gd name="T77" fmla="*/ 2014 h 2303"/>
                    <a:gd name="T78" fmla="*/ 591 w 2222"/>
                    <a:gd name="T79" fmla="*/ 1975 h 2303"/>
                    <a:gd name="T80" fmla="*/ 779 w 2222"/>
                    <a:gd name="T81" fmla="*/ 2013 h 2303"/>
                    <a:gd name="T82" fmla="*/ 859 w 2222"/>
                    <a:gd name="T83" fmla="*/ 2134 h 2303"/>
                    <a:gd name="T84" fmla="*/ 737 w 2222"/>
                    <a:gd name="T85" fmla="*/ 1809 h 2303"/>
                    <a:gd name="T86" fmla="*/ 1022 w 2222"/>
                    <a:gd name="T87" fmla="*/ 1943 h 2303"/>
                    <a:gd name="T88" fmla="*/ 1102 w 2222"/>
                    <a:gd name="T89" fmla="*/ 2202 h 2303"/>
                    <a:gd name="T90" fmla="*/ 1122 w 2222"/>
                    <a:gd name="T91" fmla="*/ 1870 h 2303"/>
                    <a:gd name="T92" fmla="*/ 1238 w 2222"/>
                    <a:gd name="T93" fmla="*/ 1982 h 2303"/>
                    <a:gd name="T94" fmla="*/ 1238 w 2222"/>
                    <a:gd name="T95" fmla="*/ 1879 h 2303"/>
                    <a:gd name="T96" fmla="*/ 1487 w 2222"/>
                    <a:gd name="T97" fmla="*/ 1809 h 2303"/>
                    <a:gd name="T98" fmla="*/ 1366 w 2222"/>
                    <a:gd name="T99" fmla="*/ 2134 h 2303"/>
                    <a:gd name="T100" fmla="*/ 1446 w 2222"/>
                    <a:gd name="T101" fmla="*/ 2013 h 2303"/>
                    <a:gd name="T102" fmla="*/ 1633 w 2222"/>
                    <a:gd name="T103" fmla="*/ 1975 h 2303"/>
                    <a:gd name="T104" fmla="*/ 1653 w 2222"/>
                    <a:gd name="T105" fmla="*/ 2014 h 2303"/>
                    <a:gd name="T106" fmla="*/ 1735 w 2222"/>
                    <a:gd name="T107" fmla="*/ 1581 h 2303"/>
                    <a:gd name="T108" fmla="*/ 1939 w 2222"/>
                    <a:gd name="T109" fmla="*/ 1706 h 2303"/>
                    <a:gd name="T110" fmla="*/ 1781 w 2222"/>
                    <a:gd name="T111" fmla="*/ 1563 h 2303"/>
                    <a:gd name="T112" fmla="*/ 2021 w 2222"/>
                    <a:gd name="T113" fmla="*/ 1395 h 2303"/>
                    <a:gd name="T114" fmla="*/ 1735 w 2222"/>
                    <a:gd name="T115" fmla="*/ 1347 h 2303"/>
                    <a:gd name="T116" fmla="*/ 1766 w 2222"/>
                    <a:gd name="T117" fmla="*/ 1329 h 2303"/>
                    <a:gd name="T118" fmla="*/ 2122 w 2222"/>
                    <a:gd name="T119" fmla="*/ 1327 h 2303"/>
                    <a:gd name="T120" fmla="*/ 564 w 2222"/>
                    <a:gd name="T121" fmla="*/ 1700 h 2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222" h="2303">
                      <a:moveTo>
                        <a:pt x="2171" y="1267"/>
                      </a:moveTo>
                      <a:cubicBezTo>
                        <a:pt x="2146" y="1267"/>
                        <a:pt x="2126" y="1285"/>
                        <a:pt x="2122" y="1309"/>
                      </a:cubicBezTo>
                      <a:cubicBezTo>
                        <a:pt x="1983" y="1309"/>
                        <a:pt x="1983" y="1309"/>
                        <a:pt x="1983" y="1309"/>
                      </a:cubicBezTo>
                      <a:cubicBezTo>
                        <a:pt x="1816" y="1154"/>
                        <a:pt x="1816" y="1154"/>
                        <a:pt x="1816" y="1154"/>
                      </a:cubicBezTo>
                      <a:cubicBezTo>
                        <a:pt x="1973" y="1154"/>
                        <a:pt x="1973" y="1154"/>
                        <a:pt x="1973" y="1154"/>
                      </a:cubicBezTo>
                      <a:cubicBezTo>
                        <a:pt x="1978" y="1178"/>
                        <a:pt x="1998" y="1196"/>
                        <a:pt x="2023" y="1196"/>
                      </a:cubicBezTo>
                      <a:cubicBezTo>
                        <a:pt x="2051" y="1196"/>
                        <a:pt x="2074" y="1173"/>
                        <a:pt x="2074" y="1145"/>
                      </a:cubicBezTo>
                      <a:cubicBezTo>
                        <a:pt x="2074" y="1117"/>
                        <a:pt x="2051" y="1094"/>
                        <a:pt x="2023" y="1094"/>
                      </a:cubicBezTo>
                      <a:cubicBezTo>
                        <a:pt x="1998" y="1094"/>
                        <a:pt x="1978" y="1112"/>
                        <a:pt x="1973" y="1136"/>
                      </a:cubicBezTo>
                      <a:cubicBezTo>
                        <a:pt x="1872" y="1136"/>
                        <a:pt x="1872" y="1136"/>
                        <a:pt x="1872" y="1136"/>
                      </a:cubicBezTo>
                      <a:cubicBezTo>
                        <a:pt x="1983" y="1019"/>
                        <a:pt x="1983" y="1019"/>
                        <a:pt x="1983" y="1019"/>
                      </a:cubicBezTo>
                      <a:cubicBezTo>
                        <a:pt x="2091" y="1019"/>
                        <a:pt x="2091" y="1019"/>
                        <a:pt x="2091" y="1019"/>
                      </a:cubicBezTo>
                      <a:cubicBezTo>
                        <a:pt x="2096" y="1043"/>
                        <a:pt x="2116" y="1061"/>
                        <a:pt x="2141" y="1061"/>
                      </a:cubicBezTo>
                      <a:cubicBezTo>
                        <a:pt x="2169" y="1061"/>
                        <a:pt x="2192" y="1038"/>
                        <a:pt x="2192" y="1010"/>
                      </a:cubicBezTo>
                      <a:cubicBezTo>
                        <a:pt x="2192" y="982"/>
                        <a:pt x="2169" y="959"/>
                        <a:pt x="2141" y="959"/>
                      </a:cubicBezTo>
                      <a:cubicBezTo>
                        <a:pt x="2116" y="959"/>
                        <a:pt x="2096" y="977"/>
                        <a:pt x="2091" y="1001"/>
                      </a:cubicBezTo>
                      <a:cubicBezTo>
                        <a:pt x="1975" y="1001"/>
                        <a:pt x="1975" y="1001"/>
                        <a:pt x="1975" y="1001"/>
                      </a:cubicBezTo>
                      <a:cubicBezTo>
                        <a:pt x="1847" y="1136"/>
                        <a:pt x="1847" y="1136"/>
                        <a:pt x="1847" y="1136"/>
                      </a:cubicBezTo>
                      <a:cubicBezTo>
                        <a:pt x="1735" y="1136"/>
                        <a:pt x="1735" y="1136"/>
                        <a:pt x="1735" y="1136"/>
                      </a:cubicBezTo>
                      <a:cubicBezTo>
                        <a:pt x="1735" y="739"/>
                        <a:pt x="1735" y="739"/>
                        <a:pt x="1735" y="739"/>
                      </a:cubicBezTo>
                      <a:cubicBezTo>
                        <a:pt x="1757" y="739"/>
                        <a:pt x="1757" y="739"/>
                        <a:pt x="1757" y="739"/>
                      </a:cubicBezTo>
                      <a:cubicBezTo>
                        <a:pt x="1859" y="865"/>
                        <a:pt x="1859" y="865"/>
                        <a:pt x="1859" y="865"/>
                      </a:cubicBezTo>
                      <a:cubicBezTo>
                        <a:pt x="1971" y="865"/>
                        <a:pt x="1971" y="865"/>
                        <a:pt x="1971" y="865"/>
                      </a:cubicBezTo>
                      <a:cubicBezTo>
                        <a:pt x="1976" y="889"/>
                        <a:pt x="1996" y="907"/>
                        <a:pt x="2021" y="907"/>
                      </a:cubicBezTo>
                      <a:cubicBezTo>
                        <a:pt x="2049" y="907"/>
                        <a:pt x="2072" y="884"/>
                        <a:pt x="2072" y="856"/>
                      </a:cubicBezTo>
                      <a:cubicBezTo>
                        <a:pt x="2072" y="827"/>
                        <a:pt x="2049" y="804"/>
                        <a:pt x="2021" y="804"/>
                      </a:cubicBezTo>
                      <a:cubicBezTo>
                        <a:pt x="1996" y="804"/>
                        <a:pt x="1976" y="823"/>
                        <a:pt x="1971" y="846"/>
                      </a:cubicBezTo>
                      <a:cubicBezTo>
                        <a:pt x="1869" y="846"/>
                        <a:pt x="1869" y="846"/>
                        <a:pt x="1869" y="846"/>
                      </a:cubicBezTo>
                      <a:cubicBezTo>
                        <a:pt x="1781" y="739"/>
                        <a:pt x="1781" y="739"/>
                        <a:pt x="1781" y="739"/>
                      </a:cubicBezTo>
                      <a:cubicBezTo>
                        <a:pt x="1908" y="739"/>
                        <a:pt x="1908" y="739"/>
                        <a:pt x="1908" y="739"/>
                      </a:cubicBezTo>
                      <a:cubicBezTo>
                        <a:pt x="1926" y="697"/>
                        <a:pt x="1926" y="697"/>
                        <a:pt x="1926" y="697"/>
                      </a:cubicBezTo>
                      <a:cubicBezTo>
                        <a:pt x="1931" y="698"/>
                        <a:pt x="1935" y="699"/>
                        <a:pt x="1939" y="699"/>
                      </a:cubicBezTo>
                      <a:cubicBezTo>
                        <a:pt x="1968" y="699"/>
                        <a:pt x="1991" y="676"/>
                        <a:pt x="1991" y="648"/>
                      </a:cubicBezTo>
                      <a:cubicBezTo>
                        <a:pt x="1991" y="620"/>
                        <a:pt x="1968" y="597"/>
                        <a:pt x="1939" y="597"/>
                      </a:cubicBezTo>
                      <a:cubicBezTo>
                        <a:pt x="1911" y="597"/>
                        <a:pt x="1888" y="620"/>
                        <a:pt x="1888" y="648"/>
                      </a:cubicBezTo>
                      <a:cubicBezTo>
                        <a:pt x="1888" y="663"/>
                        <a:pt x="1895" y="677"/>
                        <a:pt x="1906" y="687"/>
                      </a:cubicBezTo>
                      <a:cubicBezTo>
                        <a:pt x="1907" y="688"/>
                        <a:pt x="1909" y="688"/>
                        <a:pt x="1910" y="689"/>
                      </a:cubicBezTo>
                      <a:cubicBezTo>
                        <a:pt x="1896" y="721"/>
                        <a:pt x="1896" y="721"/>
                        <a:pt x="1896" y="721"/>
                      </a:cubicBezTo>
                      <a:cubicBezTo>
                        <a:pt x="1735" y="721"/>
                        <a:pt x="1735" y="721"/>
                        <a:pt x="1735" y="721"/>
                      </a:cubicBezTo>
                      <a:cubicBezTo>
                        <a:pt x="1735" y="529"/>
                        <a:pt x="1735" y="529"/>
                        <a:pt x="1735" y="529"/>
                      </a:cubicBezTo>
                      <a:cubicBezTo>
                        <a:pt x="1507" y="529"/>
                        <a:pt x="1507" y="529"/>
                        <a:pt x="1507" y="529"/>
                      </a:cubicBezTo>
                      <a:cubicBezTo>
                        <a:pt x="1507" y="455"/>
                        <a:pt x="1507" y="455"/>
                        <a:pt x="1507" y="455"/>
                      </a:cubicBezTo>
                      <a:cubicBezTo>
                        <a:pt x="1653" y="337"/>
                        <a:pt x="1653" y="337"/>
                        <a:pt x="1653" y="337"/>
                      </a:cubicBezTo>
                      <a:cubicBezTo>
                        <a:pt x="1653" y="288"/>
                        <a:pt x="1653" y="288"/>
                        <a:pt x="1653" y="288"/>
                      </a:cubicBezTo>
                      <a:cubicBezTo>
                        <a:pt x="1676" y="283"/>
                        <a:pt x="1695" y="264"/>
                        <a:pt x="1695" y="239"/>
                      </a:cubicBezTo>
                      <a:cubicBezTo>
                        <a:pt x="1695" y="211"/>
                        <a:pt x="1671" y="187"/>
                        <a:pt x="1643" y="187"/>
                      </a:cubicBezTo>
                      <a:cubicBezTo>
                        <a:pt x="1615" y="187"/>
                        <a:pt x="1592" y="211"/>
                        <a:pt x="1592" y="239"/>
                      </a:cubicBezTo>
                      <a:cubicBezTo>
                        <a:pt x="1592" y="264"/>
                        <a:pt x="1610" y="283"/>
                        <a:pt x="1633" y="288"/>
                      </a:cubicBezTo>
                      <a:cubicBezTo>
                        <a:pt x="1633" y="327"/>
                        <a:pt x="1633" y="327"/>
                        <a:pt x="1633" y="327"/>
                      </a:cubicBezTo>
                      <a:cubicBezTo>
                        <a:pt x="1507" y="430"/>
                        <a:pt x="1507" y="430"/>
                        <a:pt x="1507" y="430"/>
                      </a:cubicBezTo>
                      <a:cubicBezTo>
                        <a:pt x="1507" y="339"/>
                        <a:pt x="1507" y="339"/>
                        <a:pt x="1507" y="339"/>
                      </a:cubicBezTo>
                      <a:cubicBezTo>
                        <a:pt x="1531" y="334"/>
                        <a:pt x="1549" y="314"/>
                        <a:pt x="1549" y="289"/>
                      </a:cubicBezTo>
                      <a:cubicBezTo>
                        <a:pt x="1549" y="261"/>
                        <a:pt x="1526" y="238"/>
                        <a:pt x="1497" y="238"/>
                      </a:cubicBezTo>
                      <a:cubicBezTo>
                        <a:pt x="1469" y="238"/>
                        <a:pt x="1446" y="261"/>
                        <a:pt x="1446" y="289"/>
                      </a:cubicBezTo>
                      <a:cubicBezTo>
                        <a:pt x="1446" y="314"/>
                        <a:pt x="1464" y="334"/>
                        <a:pt x="1487" y="339"/>
                      </a:cubicBezTo>
                      <a:cubicBezTo>
                        <a:pt x="1487" y="465"/>
                        <a:pt x="1487" y="465"/>
                        <a:pt x="1487" y="465"/>
                      </a:cubicBezTo>
                      <a:cubicBezTo>
                        <a:pt x="1324" y="294"/>
                        <a:pt x="1324" y="294"/>
                        <a:pt x="1324" y="294"/>
                      </a:cubicBezTo>
                      <a:cubicBezTo>
                        <a:pt x="1324" y="218"/>
                        <a:pt x="1324" y="218"/>
                        <a:pt x="1324" y="218"/>
                      </a:cubicBezTo>
                      <a:cubicBezTo>
                        <a:pt x="1347" y="213"/>
                        <a:pt x="1366" y="193"/>
                        <a:pt x="1366" y="169"/>
                      </a:cubicBezTo>
                      <a:cubicBezTo>
                        <a:pt x="1366" y="140"/>
                        <a:pt x="1342" y="117"/>
                        <a:pt x="1314" y="117"/>
                      </a:cubicBezTo>
                      <a:cubicBezTo>
                        <a:pt x="1286" y="117"/>
                        <a:pt x="1263" y="140"/>
                        <a:pt x="1263" y="169"/>
                      </a:cubicBezTo>
                      <a:cubicBezTo>
                        <a:pt x="1263" y="193"/>
                        <a:pt x="1281" y="213"/>
                        <a:pt x="1304" y="218"/>
                      </a:cubicBezTo>
                      <a:cubicBezTo>
                        <a:pt x="1304" y="301"/>
                        <a:pt x="1304" y="301"/>
                        <a:pt x="1304" y="301"/>
                      </a:cubicBezTo>
                      <a:cubicBezTo>
                        <a:pt x="1487" y="494"/>
                        <a:pt x="1487" y="494"/>
                        <a:pt x="1487" y="494"/>
                      </a:cubicBezTo>
                      <a:cubicBezTo>
                        <a:pt x="1487" y="529"/>
                        <a:pt x="1487" y="529"/>
                        <a:pt x="1487" y="529"/>
                      </a:cubicBezTo>
                      <a:cubicBezTo>
                        <a:pt x="1122" y="529"/>
                        <a:pt x="1122" y="529"/>
                        <a:pt x="1122" y="529"/>
                      </a:cubicBezTo>
                      <a:cubicBezTo>
                        <a:pt x="1122" y="455"/>
                        <a:pt x="1122" y="455"/>
                        <a:pt x="1122" y="455"/>
                      </a:cubicBezTo>
                      <a:cubicBezTo>
                        <a:pt x="1202" y="409"/>
                        <a:pt x="1202" y="409"/>
                        <a:pt x="1202" y="409"/>
                      </a:cubicBezTo>
                      <a:cubicBezTo>
                        <a:pt x="1212" y="418"/>
                        <a:pt x="1224" y="424"/>
                        <a:pt x="1238" y="424"/>
                      </a:cubicBezTo>
                      <a:cubicBezTo>
                        <a:pt x="1238" y="424"/>
                        <a:pt x="1238" y="424"/>
                        <a:pt x="1238" y="424"/>
                      </a:cubicBezTo>
                      <a:cubicBezTo>
                        <a:pt x="1252" y="424"/>
                        <a:pt x="1265" y="418"/>
                        <a:pt x="1274" y="408"/>
                      </a:cubicBezTo>
                      <a:cubicBezTo>
                        <a:pt x="1284" y="399"/>
                        <a:pt x="1289" y="386"/>
                        <a:pt x="1289" y="372"/>
                      </a:cubicBezTo>
                      <a:cubicBezTo>
                        <a:pt x="1289" y="358"/>
                        <a:pt x="1284" y="345"/>
                        <a:pt x="1274" y="336"/>
                      </a:cubicBezTo>
                      <a:cubicBezTo>
                        <a:pt x="1265" y="326"/>
                        <a:pt x="1252" y="321"/>
                        <a:pt x="1238" y="321"/>
                      </a:cubicBezTo>
                      <a:cubicBezTo>
                        <a:pt x="1238" y="321"/>
                        <a:pt x="1238" y="321"/>
                        <a:pt x="1238" y="321"/>
                      </a:cubicBezTo>
                      <a:cubicBezTo>
                        <a:pt x="1224" y="321"/>
                        <a:pt x="1211" y="326"/>
                        <a:pt x="1202" y="336"/>
                      </a:cubicBezTo>
                      <a:cubicBezTo>
                        <a:pt x="1192" y="345"/>
                        <a:pt x="1187" y="358"/>
                        <a:pt x="1187" y="372"/>
                      </a:cubicBezTo>
                      <a:cubicBezTo>
                        <a:pt x="1187" y="379"/>
                        <a:pt x="1188" y="386"/>
                        <a:pt x="1191" y="393"/>
                      </a:cubicBezTo>
                      <a:cubicBezTo>
                        <a:pt x="1122" y="432"/>
                        <a:pt x="1122" y="432"/>
                        <a:pt x="1122" y="432"/>
                      </a:cubicBezTo>
                      <a:cubicBezTo>
                        <a:pt x="1122" y="100"/>
                        <a:pt x="1122" y="100"/>
                        <a:pt x="1122" y="100"/>
                      </a:cubicBezTo>
                      <a:cubicBezTo>
                        <a:pt x="1145" y="96"/>
                        <a:pt x="1163" y="76"/>
                        <a:pt x="1163" y="51"/>
                      </a:cubicBezTo>
                      <a:cubicBezTo>
                        <a:pt x="1163" y="23"/>
                        <a:pt x="1140" y="0"/>
                        <a:pt x="1112" y="0"/>
                      </a:cubicBezTo>
                      <a:cubicBezTo>
                        <a:pt x="1084" y="0"/>
                        <a:pt x="1061" y="23"/>
                        <a:pt x="1061" y="51"/>
                      </a:cubicBezTo>
                      <a:cubicBezTo>
                        <a:pt x="1061" y="76"/>
                        <a:pt x="1079" y="96"/>
                        <a:pt x="1102" y="101"/>
                      </a:cubicBezTo>
                      <a:cubicBezTo>
                        <a:pt x="1102" y="298"/>
                        <a:pt x="1102" y="298"/>
                        <a:pt x="1102" y="298"/>
                      </a:cubicBezTo>
                      <a:cubicBezTo>
                        <a:pt x="1071" y="298"/>
                        <a:pt x="1071" y="298"/>
                        <a:pt x="1071" y="298"/>
                      </a:cubicBezTo>
                      <a:cubicBezTo>
                        <a:pt x="1066" y="274"/>
                        <a:pt x="1047" y="256"/>
                        <a:pt x="1022" y="256"/>
                      </a:cubicBezTo>
                      <a:cubicBezTo>
                        <a:pt x="993" y="256"/>
                        <a:pt x="970" y="279"/>
                        <a:pt x="970" y="308"/>
                      </a:cubicBezTo>
                      <a:cubicBezTo>
                        <a:pt x="970" y="336"/>
                        <a:pt x="993" y="359"/>
                        <a:pt x="1022" y="359"/>
                      </a:cubicBezTo>
                      <a:cubicBezTo>
                        <a:pt x="1047" y="359"/>
                        <a:pt x="1066" y="341"/>
                        <a:pt x="1071" y="317"/>
                      </a:cubicBezTo>
                      <a:cubicBezTo>
                        <a:pt x="1102" y="317"/>
                        <a:pt x="1102" y="317"/>
                        <a:pt x="1102" y="317"/>
                      </a:cubicBezTo>
                      <a:cubicBezTo>
                        <a:pt x="1102" y="529"/>
                        <a:pt x="1102" y="529"/>
                        <a:pt x="1102" y="529"/>
                      </a:cubicBezTo>
                      <a:cubicBezTo>
                        <a:pt x="737" y="529"/>
                        <a:pt x="737" y="529"/>
                        <a:pt x="737" y="529"/>
                      </a:cubicBezTo>
                      <a:cubicBezTo>
                        <a:pt x="737" y="494"/>
                        <a:pt x="737" y="494"/>
                        <a:pt x="737" y="494"/>
                      </a:cubicBezTo>
                      <a:cubicBezTo>
                        <a:pt x="920" y="301"/>
                        <a:pt x="920" y="301"/>
                        <a:pt x="920" y="301"/>
                      </a:cubicBezTo>
                      <a:cubicBezTo>
                        <a:pt x="920" y="218"/>
                        <a:pt x="920" y="218"/>
                        <a:pt x="920" y="218"/>
                      </a:cubicBezTo>
                      <a:cubicBezTo>
                        <a:pt x="944" y="213"/>
                        <a:pt x="962" y="193"/>
                        <a:pt x="962" y="169"/>
                      </a:cubicBezTo>
                      <a:cubicBezTo>
                        <a:pt x="962" y="140"/>
                        <a:pt x="939" y="117"/>
                        <a:pt x="910" y="117"/>
                      </a:cubicBezTo>
                      <a:cubicBezTo>
                        <a:pt x="882" y="117"/>
                        <a:pt x="859" y="140"/>
                        <a:pt x="859" y="169"/>
                      </a:cubicBezTo>
                      <a:cubicBezTo>
                        <a:pt x="859" y="193"/>
                        <a:pt x="877" y="213"/>
                        <a:pt x="900" y="218"/>
                      </a:cubicBezTo>
                      <a:cubicBezTo>
                        <a:pt x="900" y="294"/>
                        <a:pt x="900" y="294"/>
                        <a:pt x="900" y="294"/>
                      </a:cubicBezTo>
                      <a:cubicBezTo>
                        <a:pt x="737" y="465"/>
                        <a:pt x="737" y="465"/>
                        <a:pt x="737" y="465"/>
                      </a:cubicBezTo>
                      <a:cubicBezTo>
                        <a:pt x="737" y="339"/>
                        <a:pt x="737" y="339"/>
                        <a:pt x="737" y="339"/>
                      </a:cubicBezTo>
                      <a:cubicBezTo>
                        <a:pt x="760" y="334"/>
                        <a:pt x="779" y="314"/>
                        <a:pt x="779" y="289"/>
                      </a:cubicBezTo>
                      <a:cubicBezTo>
                        <a:pt x="779" y="261"/>
                        <a:pt x="755" y="238"/>
                        <a:pt x="727" y="238"/>
                      </a:cubicBezTo>
                      <a:cubicBezTo>
                        <a:pt x="699" y="238"/>
                        <a:pt x="676" y="261"/>
                        <a:pt x="676" y="289"/>
                      </a:cubicBezTo>
                      <a:cubicBezTo>
                        <a:pt x="676" y="314"/>
                        <a:pt x="694" y="334"/>
                        <a:pt x="717" y="339"/>
                      </a:cubicBezTo>
                      <a:cubicBezTo>
                        <a:pt x="717" y="430"/>
                        <a:pt x="717" y="430"/>
                        <a:pt x="717" y="430"/>
                      </a:cubicBezTo>
                      <a:cubicBezTo>
                        <a:pt x="591" y="327"/>
                        <a:pt x="591" y="327"/>
                        <a:pt x="591" y="327"/>
                      </a:cubicBezTo>
                      <a:cubicBezTo>
                        <a:pt x="591" y="288"/>
                        <a:pt x="591" y="288"/>
                        <a:pt x="591" y="288"/>
                      </a:cubicBezTo>
                      <a:cubicBezTo>
                        <a:pt x="615" y="283"/>
                        <a:pt x="633" y="264"/>
                        <a:pt x="633" y="239"/>
                      </a:cubicBezTo>
                      <a:cubicBezTo>
                        <a:pt x="633" y="211"/>
                        <a:pt x="610" y="187"/>
                        <a:pt x="581" y="187"/>
                      </a:cubicBezTo>
                      <a:cubicBezTo>
                        <a:pt x="553" y="187"/>
                        <a:pt x="530" y="211"/>
                        <a:pt x="530" y="239"/>
                      </a:cubicBezTo>
                      <a:cubicBezTo>
                        <a:pt x="530" y="264"/>
                        <a:pt x="548" y="283"/>
                        <a:pt x="571" y="288"/>
                      </a:cubicBezTo>
                      <a:cubicBezTo>
                        <a:pt x="571" y="337"/>
                        <a:pt x="571" y="337"/>
                        <a:pt x="571" y="337"/>
                      </a:cubicBezTo>
                      <a:cubicBezTo>
                        <a:pt x="717" y="455"/>
                        <a:pt x="717" y="455"/>
                        <a:pt x="717" y="455"/>
                      </a:cubicBezTo>
                      <a:cubicBezTo>
                        <a:pt x="717" y="529"/>
                        <a:pt x="717" y="529"/>
                        <a:pt x="717" y="529"/>
                      </a:cubicBezTo>
                      <a:cubicBezTo>
                        <a:pt x="490" y="529"/>
                        <a:pt x="490" y="529"/>
                        <a:pt x="490" y="529"/>
                      </a:cubicBezTo>
                      <a:cubicBezTo>
                        <a:pt x="490" y="721"/>
                        <a:pt x="490" y="721"/>
                        <a:pt x="490" y="721"/>
                      </a:cubicBezTo>
                      <a:cubicBezTo>
                        <a:pt x="326" y="721"/>
                        <a:pt x="326" y="721"/>
                        <a:pt x="326" y="721"/>
                      </a:cubicBezTo>
                      <a:cubicBezTo>
                        <a:pt x="312" y="689"/>
                        <a:pt x="312" y="689"/>
                        <a:pt x="312" y="689"/>
                      </a:cubicBezTo>
                      <a:cubicBezTo>
                        <a:pt x="313" y="688"/>
                        <a:pt x="315" y="688"/>
                        <a:pt x="316" y="687"/>
                      </a:cubicBezTo>
                      <a:cubicBezTo>
                        <a:pt x="327" y="677"/>
                        <a:pt x="334" y="663"/>
                        <a:pt x="334" y="648"/>
                      </a:cubicBezTo>
                      <a:cubicBezTo>
                        <a:pt x="334" y="620"/>
                        <a:pt x="311" y="597"/>
                        <a:pt x="282" y="597"/>
                      </a:cubicBezTo>
                      <a:cubicBezTo>
                        <a:pt x="254" y="597"/>
                        <a:pt x="231" y="620"/>
                        <a:pt x="231" y="648"/>
                      </a:cubicBezTo>
                      <a:cubicBezTo>
                        <a:pt x="231" y="676"/>
                        <a:pt x="254" y="699"/>
                        <a:pt x="282" y="699"/>
                      </a:cubicBezTo>
                      <a:cubicBezTo>
                        <a:pt x="287" y="699"/>
                        <a:pt x="291" y="698"/>
                        <a:pt x="296" y="697"/>
                      </a:cubicBezTo>
                      <a:cubicBezTo>
                        <a:pt x="314" y="739"/>
                        <a:pt x="314" y="739"/>
                        <a:pt x="314" y="739"/>
                      </a:cubicBezTo>
                      <a:cubicBezTo>
                        <a:pt x="441" y="739"/>
                        <a:pt x="441" y="739"/>
                        <a:pt x="441" y="739"/>
                      </a:cubicBezTo>
                      <a:cubicBezTo>
                        <a:pt x="353" y="846"/>
                        <a:pt x="353" y="846"/>
                        <a:pt x="353" y="846"/>
                      </a:cubicBezTo>
                      <a:cubicBezTo>
                        <a:pt x="250" y="846"/>
                        <a:pt x="250" y="846"/>
                        <a:pt x="250" y="846"/>
                      </a:cubicBezTo>
                      <a:cubicBezTo>
                        <a:pt x="246" y="823"/>
                        <a:pt x="226" y="804"/>
                        <a:pt x="201" y="804"/>
                      </a:cubicBezTo>
                      <a:cubicBezTo>
                        <a:pt x="173" y="804"/>
                        <a:pt x="150" y="827"/>
                        <a:pt x="150" y="856"/>
                      </a:cubicBezTo>
                      <a:cubicBezTo>
                        <a:pt x="150" y="884"/>
                        <a:pt x="173" y="907"/>
                        <a:pt x="201" y="907"/>
                      </a:cubicBezTo>
                      <a:cubicBezTo>
                        <a:pt x="226" y="907"/>
                        <a:pt x="246" y="889"/>
                        <a:pt x="250" y="865"/>
                      </a:cubicBezTo>
                      <a:cubicBezTo>
                        <a:pt x="362" y="865"/>
                        <a:pt x="362" y="865"/>
                        <a:pt x="362" y="865"/>
                      </a:cubicBezTo>
                      <a:cubicBezTo>
                        <a:pt x="465" y="739"/>
                        <a:pt x="465" y="739"/>
                        <a:pt x="465" y="739"/>
                      </a:cubicBezTo>
                      <a:cubicBezTo>
                        <a:pt x="490" y="739"/>
                        <a:pt x="490" y="739"/>
                        <a:pt x="490" y="739"/>
                      </a:cubicBezTo>
                      <a:cubicBezTo>
                        <a:pt x="490" y="1136"/>
                        <a:pt x="490" y="1136"/>
                        <a:pt x="490" y="1136"/>
                      </a:cubicBezTo>
                      <a:cubicBezTo>
                        <a:pt x="375" y="1136"/>
                        <a:pt x="375" y="1136"/>
                        <a:pt x="375" y="1136"/>
                      </a:cubicBezTo>
                      <a:cubicBezTo>
                        <a:pt x="246" y="1001"/>
                        <a:pt x="246" y="1001"/>
                        <a:pt x="246" y="1001"/>
                      </a:cubicBezTo>
                      <a:cubicBezTo>
                        <a:pt x="130" y="1001"/>
                        <a:pt x="130" y="1001"/>
                        <a:pt x="130" y="1001"/>
                      </a:cubicBezTo>
                      <a:cubicBezTo>
                        <a:pt x="126" y="977"/>
                        <a:pt x="106" y="959"/>
                        <a:pt x="81" y="959"/>
                      </a:cubicBezTo>
                      <a:cubicBezTo>
                        <a:pt x="53" y="959"/>
                        <a:pt x="30" y="982"/>
                        <a:pt x="30" y="1010"/>
                      </a:cubicBezTo>
                      <a:cubicBezTo>
                        <a:pt x="30" y="1038"/>
                        <a:pt x="53" y="1061"/>
                        <a:pt x="81" y="1061"/>
                      </a:cubicBezTo>
                      <a:cubicBezTo>
                        <a:pt x="106" y="1061"/>
                        <a:pt x="126" y="1043"/>
                        <a:pt x="130" y="1019"/>
                      </a:cubicBezTo>
                      <a:cubicBezTo>
                        <a:pt x="238" y="1019"/>
                        <a:pt x="238" y="1019"/>
                        <a:pt x="238" y="1019"/>
                      </a:cubicBezTo>
                      <a:cubicBezTo>
                        <a:pt x="349" y="1136"/>
                        <a:pt x="349" y="1136"/>
                        <a:pt x="349" y="1136"/>
                      </a:cubicBezTo>
                      <a:cubicBezTo>
                        <a:pt x="248" y="1136"/>
                        <a:pt x="248" y="1136"/>
                        <a:pt x="248" y="1136"/>
                      </a:cubicBezTo>
                      <a:cubicBezTo>
                        <a:pt x="244" y="1112"/>
                        <a:pt x="224" y="1094"/>
                        <a:pt x="199" y="1094"/>
                      </a:cubicBezTo>
                      <a:cubicBezTo>
                        <a:pt x="171" y="1094"/>
                        <a:pt x="148" y="1117"/>
                        <a:pt x="148" y="1145"/>
                      </a:cubicBezTo>
                      <a:cubicBezTo>
                        <a:pt x="148" y="1173"/>
                        <a:pt x="171" y="1196"/>
                        <a:pt x="199" y="1196"/>
                      </a:cubicBezTo>
                      <a:cubicBezTo>
                        <a:pt x="224" y="1196"/>
                        <a:pt x="244" y="1178"/>
                        <a:pt x="248" y="1154"/>
                      </a:cubicBezTo>
                      <a:cubicBezTo>
                        <a:pt x="406" y="1154"/>
                        <a:pt x="406" y="1154"/>
                        <a:pt x="406" y="1154"/>
                      </a:cubicBezTo>
                      <a:cubicBezTo>
                        <a:pt x="239" y="1309"/>
                        <a:pt x="239" y="1309"/>
                        <a:pt x="239" y="1309"/>
                      </a:cubicBezTo>
                      <a:cubicBezTo>
                        <a:pt x="100" y="1309"/>
                        <a:pt x="100" y="1309"/>
                        <a:pt x="100" y="1309"/>
                      </a:cubicBezTo>
                      <a:cubicBezTo>
                        <a:pt x="96" y="1285"/>
                        <a:pt x="76" y="1267"/>
                        <a:pt x="51" y="1267"/>
                      </a:cubicBezTo>
                      <a:cubicBezTo>
                        <a:pt x="23" y="1267"/>
                        <a:pt x="0" y="1290"/>
                        <a:pt x="0" y="1318"/>
                      </a:cubicBezTo>
                      <a:cubicBezTo>
                        <a:pt x="0" y="1346"/>
                        <a:pt x="23" y="1369"/>
                        <a:pt x="51" y="1369"/>
                      </a:cubicBezTo>
                      <a:cubicBezTo>
                        <a:pt x="76" y="1369"/>
                        <a:pt x="96" y="1351"/>
                        <a:pt x="100" y="1327"/>
                      </a:cubicBezTo>
                      <a:cubicBezTo>
                        <a:pt x="246" y="1327"/>
                        <a:pt x="246" y="1327"/>
                        <a:pt x="246" y="1327"/>
                      </a:cubicBezTo>
                      <a:cubicBezTo>
                        <a:pt x="433" y="1154"/>
                        <a:pt x="433" y="1154"/>
                        <a:pt x="433" y="1154"/>
                      </a:cubicBezTo>
                      <a:cubicBezTo>
                        <a:pt x="490" y="1154"/>
                        <a:pt x="490" y="1154"/>
                        <a:pt x="490" y="1154"/>
                      </a:cubicBezTo>
                      <a:cubicBezTo>
                        <a:pt x="490" y="1329"/>
                        <a:pt x="490" y="1329"/>
                        <a:pt x="490" y="1329"/>
                      </a:cubicBezTo>
                      <a:cubicBezTo>
                        <a:pt x="456" y="1329"/>
                        <a:pt x="456" y="1329"/>
                        <a:pt x="456" y="1329"/>
                      </a:cubicBezTo>
                      <a:cubicBezTo>
                        <a:pt x="452" y="1305"/>
                        <a:pt x="432" y="1287"/>
                        <a:pt x="407" y="1287"/>
                      </a:cubicBezTo>
                      <a:cubicBezTo>
                        <a:pt x="378" y="1287"/>
                        <a:pt x="355" y="1310"/>
                        <a:pt x="355" y="1338"/>
                      </a:cubicBezTo>
                      <a:cubicBezTo>
                        <a:pt x="355" y="1366"/>
                        <a:pt x="378" y="1389"/>
                        <a:pt x="407" y="1389"/>
                      </a:cubicBezTo>
                      <a:cubicBezTo>
                        <a:pt x="432" y="1389"/>
                        <a:pt x="452" y="1371"/>
                        <a:pt x="456" y="1347"/>
                      </a:cubicBezTo>
                      <a:cubicBezTo>
                        <a:pt x="490" y="1347"/>
                        <a:pt x="490" y="1347"/>
                        <a:pt x="490" y="1347"/>
                      </a:cubicBezTo>
                      <a:cubicBezTo>
                        <a:pt x="490" y="1563"/>
                        <a:pt x="490" y="1563"/>
                        <a:pt x="490" y="1563"/>
                      </a:cubicBezTo>
                      <a:cubicBezTo>
                        <a:pt x="465" y="1563"/>
                        <a:pt x="465" y="1563"/>
                        <a:pt x="465" y="1563"/>
                      </a:cubicBezTo>
                      <a:cubicBezTo>
                        <a:pt x="362" y="1438"/>
                        <a:pt x="362" y="1438"/>
                        <a:pt x="362" y="1438"/>
                      </a:cubicBezTo>
                      <a:cubicBezTo>
                        <a:pt x="250" y="1438"/>
                        <a:pt x="250" y="1438"/>
                        <a:pt x="250" y="1438"/>
                      </a:cubicBezTo>
                      <a:cubicBezTo>
                        <a:pt x="246" y="1414"/>
                        <a:pt x="226" y="1395"/>
                        <a:pt x="201" y="1395"/>
                      </a:cubicBezTo>
                      <a:cubicBezTo>
                        <a:pt x="173" y="1395"/>
                        <a:pt x="150" y="1418"/>
                        <a:pt x="150" y="1447"/>
                      </a:cubicBezTo>
                      <a:cubicBezTo>
                        <a:pt x="150" y="1475"/>
                        <a:pt x="173" y="1498"/>
                        <a:pt x="201" y="1498"/>
                      </a:cubicBezTo>
                      <a:cubicBezTo>
                        <a:pt x="226" y="1498"/>
                        <a:pt x="246" y="1480"/>
                        <a:pt x="250" y="1456"/>
                      </a:cubicBezTo>
                      <a:cubicBezTo>
                        <a:pt x="353" y="1456"/>
                        <a:pt x="353" y="1456"/>
                        <a:pt x="353" y="1456"/>
                      </a:cubicBezTo>
                      <a:cubicBezTo>
                        <a:pt x="441" y="1563"/>
                        <a:pt x="441" y="1563"/>
                        <a:pt x="441" y="1563"/>
                      </a:cubicBezTo>
                      <a:cubicBezTo>
                        <a:pt x="314" y="1563"/>
                        <a:pt x="314" y="1563"/>
                        <a:pt x="314" y="1563"/>
                      </a:cubicBezTo>
                      <a:cubicBezTo>
                        <a:pt x="296" y="1605"/>
                        <a:pt x="296" y="1605"/>
                        <a:pt x="296" y="1605"/>
                      </a:cubicBezTo>
                      <a:cubicBezTo>
                        <a:pt x="291" y="1604"/>
                        <a:pt x="287" y="1603"/>
                        <a:pt x="282" y="1603"/>
                      </a:cubicBezTo>
                      <a:cubicBezTo>
                        <a:pt x="254" y="1603"/>
                        <a:pt x="231" y="1626"/>
                        <a:pt x="231" y="1654"/>
                      </a:cubicBezTo>
                      <a:cubicBezTo>
                        <a:pt x="231" y="1683"/>
                        <a:pt x="254" y="1706"/>
                        <a:pt x="282" y="1706"/>
                      </a:cubicBezTo>
                      <a:cubicBezTo>
                        <a:pt x="311" y="1706"/>
                        <a:pt x="334" y="1683"/>
                        <a:pt x="334" y="1654"/>
                      </a:cubicBezTo>
                      <a:cubicBezTo>
                        <a:pt x="334" y="1639"/>
                        <a:pt x="327" y="1625"/>
                        <a:pt x="316" y="1615"/>
                      </a:cubicBezTo>
                      <a:cubicBezTo>
                        <a:pt x="315" y="1614"/>
                        <a:pt x="313" y="1614"/>
                        <a:pt x="312" y="1613"/>
                      </a:cubicBezTo>
                      <a:cubicBezTo>
                        <a:pt x="326" y="1581"/>
                        <a:pt x="326" y="1581"/>
                        <a:pt x="326" y="1581"/>
                      </a:cubicBezTo>
                      <a:cubicBezTo>
                        <a:pt x="490" y="1581"/>
                        <a:pt x="490" y="1581"/>
                        <a:pt x="490" y="1581"/>
                      </a:cubicBezTo>
                      <a:cubicBezTo>
                        <a:pt x="490" y="1774"/>
                        <a:pt x="490" y="1774"/>
                        <a:pt x="490" y="1774"/>
                      </a:cubicBezTo>
                      <a:cubicBezTo>
                        <a:pt x="717" y="1774"/>
                        <a:pt x="717" y="1774"/>
                        <a:pt x="717" y="1774"/>
                      </a:cubicBezTo>
                      <a:cubicBezTo>
                        <a:pt x="717" y="1847"/>
                        <a:pt x="717" y="1847"/>
                        <a:pt x="717" y="1847"/>
                      </a:cubicBezTo>
                      <a:cubicBezTo>
                        <a:pt x="571" y="1965"/>
                        <a:pt x="571" y="1965"/>
                        <a:pt x="571" y="1965"/>
                      </a:cubicBezTo>
                      <a:cubicBezTo>
                        <a:pt x="571" y="2014"/>
                        <a:pt x="571" y="2014"/>
                        <a:pt x="571" y="2014"/>
                      </a:cubicBezTo>
                      <a:cubicBezTo>
                        <a:pt x="548" y="2019"/>
                        <a:pt x="530" y="2039"/>
                        <a:pt x="530" y="2064"/>
                      </a:cubicBezTo>
                      <a:cubicBezTo>
                        <a:pt x="530" y="2092"/>
                        <a:pt x="553" y="2115"/>
                        <a:pt x="581" y="2115"/>
                      </a:cubicBezTo>
                      <a:cubicBezTo>
                        <a:pt x="610" y="2115"/>
                        <a:pt x="633" y="2092"/>
                        <a:pt x="633" y="2064"/>
                      </a:cubicBezTo>
                      <a:cubicBezTo>
                        <a:pt x="633" y="2039"/>
                        <a:pt x="615" y="2019"/>
                        <a:pt x="591" y="2014"/>
                      </a:cubicBezTo>
                      <a:cubicBezTo>
                        <a:pt x="591" y="1975"/>
                        <a:pt x="591" y="1975"/>
                        <a:pt x="591" y="1975"/>
                      </a:cubicBezTo>
                      <a:cubicBezTo>
                        <a:pt x="717" y="1873"/>
                        <a:pt x="717" y="1873"/>
                        <a:pt x="717" y="1873"/>
                      </a:cubicBezTo>
                      <a:cubicBezTo>
                        <a:pt x="717" y="1964"/>
                        <a:pt x="717" y="1964"/>
                        <a:pt x="717" y="1964"/>
                      </a:cubicBezTo>
                      <a:cubicBezTo>
                        <a:pt x="694" y="1969"/>
                        <a:pt x="676" y="1988"/>
                        <a:pt x="676" y="2013"/>
                      </a:cubicBezTo>
                      <a:cubicBezTo>
                        <a:pt x="676" y="2042"/>
                        <a:pt x="699" y="2065"/>
                        <a:pt x="727" y="2065"/>
                      </a:cubicBezTo>
                      <a:cubicBezTo>
                        <a:pt x="755" y="2065"/>
                        <a:pt x="779" y="2042"/>
                        <a:pt x="779" y="2013"/>
                      </a:cubicBezTo>
                      <a:cubicBezTo>
                        <a:pt x="779" y="1988"/>
                        <a:pt x="760" y="1969"/>
                        <a:pt x="737" y="1964"/>
                      </a:cubicBezTo>
                      <a:cubicBezTo>
                        <a:pt x="737" y="1837"/>
                        <a:pt x="737" y="1837"/>
                        <a:pt x="737" y="1837"/>
                      </a:cubicBezTo>
                      <a:cubicBezTo>
                        <a:pt x="900" y="2009"/>
                        <a:pt x="900" y="2009"/>
                        <a:pt x="900" y="2009"/>
                      </a:cubicBezTo>
                      <a:cubicBezTo>
                        <a:pt x="900" y="2084"/>
                        <a:pt x="900" y="2084"/>
                        <a:pt x="900" y="2084"/>
                      </a:cubicBezTo>
                      <a:cubicBezTo>
                        <a:pt x="877" y="2089"/>
                        <a:pt x="859" y="2109"/>
                        <a:pt x="859" y="2134"/>
                      </a:cubicBezTo>
                      <a:cubicBezTo>
                        <a:pt x="859" y="2162"/>
                        <a:pt x="882" y="2185"/>
                        <a:pt x="910" y="2185"/>
                      </a:cubicBezTo>
                      <a:cubicBezTo>
                        <a:pt x="939" y="2185"/>
                        <a:pt x="962" y="2162"/>
                        <a:pt x="962" y="2134"/>
                      </a:cubicBezTo>
                      <a:cubicBezTo>
                        <a:pt x="962" y="2109"/>
                        <a:pt x="944" y="2089"/>
                        <a:pt x="920" y="2084"/>
                      </a:cubicBezTo>
                      <a:cubicBezTo>
                        <a:pt x="920" y="2001"/>
                        <a:pt x="920" y="2001"/>
                        <a:pt x="920" y="2001"/>
                      </a:cubicBezTo>
                      <a:cubicBezTo>
                        <a:pt x="737" y="1809"/>
                        <a:pt x="737" y="1809"/>
                        <a:pt x="737" y="1809"/>
                      </a:cubicBezTo>
                      <a:cubicBezTo>
                        <a:pt x="737" y="1774"/>
                        <a:pt x="737" y="1774"/>
                        <a:pt x="737" y="1774"/>
                      </a:cubicBezTo>
                      <a:cubicBezTo>
                        <a:pt x="1102" y="1774"/>
                        <a:pt x="1102" y="1774"/>
                        <a:pt x="1102" y="1774"/>
                      </a:cubicBezTo>
                      <a:cubicBezTo>
                        <a:pt x="1102" y="1985"/>
                        <a:pt x="1102" y="1985"/>
                        <a:pt x="1102" y="1985"/>
                      </a:cubicBezTo>
                      <a:cubicBezTo>
                        <a:pt x="1071" y="1985"/>
                        <a:pt x="1071" y="1985"/>
                        <a:pt x="1071" y="1985"/>
                      </a:cubicBezTo>
                      <a:cubicBezTo>
                        <a:pt x="1066" y="1962"/>
                        <a:pt x="1047" y="1943"/>
                        <a:pt x="1022" y="1943"/>
                      </a:cubicBezTo>
                      <a:cubicBezTo>
                        <a:pt x="993" y="1943"/>
                        <a:pt x="970" y="1967"/>
                        <a:pt x="970" y="1995"/>
                      </a:cubicBezTo>
                      <a:cubicBezTo>
                        <a:pt x="970" y="2023"/>
                        <a:pt x="993" y="2046"/>
                        <a:pt x="1022" y="2046"/>
                      </a:cubicBezTo>
                      <a:cubicBezTo>
                        <a:pt x="1047" y="2046"/>
                        <a:pt x="1066" y="2028"/>
                        <a:pt x="1071" y="2005"/>
                      </a:cubicBezTo>
                      <a:cubicBezTo>
                        <a:pt x="1102" y="2005"/>
                        <a:pt x="1102" y="2005"/>
                        <a:pt x="1102" y="2005"/>
                      </a:cubicBezTo>
                      <a:cubicBezTo>
                        <a:pt x="1102" y="2202"/>
                        <a:pt x="1102" y="2202"/>
                        <a:pt x="1102" y="2202"/>
                      </a:cubicBezTo>
                      <a:cubicBezTo>
                        <a:pt x="1079" y="2207"/>
                        <a:pt x="1061" y="2226"/>
                        <a:pt x="1061" y="2251"/>
                      </a:cubicBezTo>
                      <a:cubicBezTo>
                        <a:pt x="1061" y="2279"/>
                        <a:pt x="1084" y="2303"/>
                        <a:pt x="1112" y="2303"/>
                      </a:cubicBezTo>
                      <a:cubicBezTo>
                        <a:pt x="1140" y="2303"/>
                        <a:pt x="1163" y="2279"/>
                        <a:pt x="1163" y="2251"/>
                      </a:cubicBezTo>
                      <a:cubicBezTo>
                        <a:pt x="1163" y="2226"/>
                        <a:pt x="1145" y="2207"/>
                        <a:pt x="1122" y="2202"/>
                      </a:cubicBezTo>
                      <a:cubicBezTo>
                        <a:pt x="1122" y="1870"/>
                        <a:pt x="1122" y="1870"/>
                        <a:pt x="1122" y="1870"/>
                      </a:cubicBezTo>
                      <a:cubicBezTo>
                        <a:pt x="1191" y="1910"/>
                        <a:pt x="1191" y="1910"/>
                        <a:pt x="1191" y="1910"/>
                      </a:cubicBezTo>
                      <a:cubicBezTo>
                        <a:pt x="1188" y="1916"/>
                        <a:pt x="1187" y="1923"/>
                        <a:pt x="1187" y="1930"/>
                      </a:cubicBezTo>
                      <a:cubicBezTo>
                        <a:pt x="1187" y="1944"/>
                        <a:pt x="1192" y="1957"/>
                        <a:pt x="1202" y="1967"/>
                      </a:cubicBezTo>
                      <a:cubicBezTo>
                        <a:pt x="1211" y="1976"/>
                        <a:pt x="1224" y="1982"/>
                        <a:pt x="1238" y="1982"/>
                      </a:cubicBezTo>
                      <a:cubicBezTo>
                        <a:pt x="1238" y="1982"/>
                        <a:pt x="1238" y="1982"/>
                        <a:pt x="1238" y="1982"/>
                      </a:cubicBezTo>
                      <a:cubicBezTo>
                        <a:pt x="1252" y="1982"/>
                        <a:pt x="1265" y="1976"/>
                        <a:pt x="1274" y="1967"/>
                      </a:cubicBezTo>
                      <a:cubicBezTo>
                        <a:pt x="1284" y="1957"/>
                        <a:pt x="1289" y="1944"/>
                        <a:pt x="1289" y="1930"/>
                      </a:cubicBezTo>
                      <a:cubicBezTo>
                        <a:pt x="1289" y="1917"/>
                        <a:pt x="1284" y="1904"/>
                        <a:pt x="1274" y="1894"/>
                      </a:cubicBezTo>
                      <a:cubicBezTo>
                        <a:pt x="1265" y="1884"/>
                        <a:pt x="1252" y="1879"/>
                        <a:pt x="1238" y="1879"/>
                      </a:cubicBezTo>
                      <a:cubicBezTo>
                        <a:pt x="1238" y="1879"/>
                        <a:pt x="1238" y="1879"/>
                        <a:pt x="1238" y="1879"/>
                      </a:cubicBezTo>
                      <a:cubicBezTo>
                        <a:pt x="1224" y="1879"/>
                        <a:pt x="1212" y="1884"/>
                        <a:pt x="1202" y="1893"/>
                      </a:cubicBezTo>
                      <a:cubicBezTo>
                        <a:pt x="1122" y="1847"/>
                        <a:pt x="1122" y="1847"/>
                        <a:pt x="1122" y="1847"/>
                      </a:cubicBezTo>
                      <a:cubicBezTo>
                        <a:pt x="1122" y="1774"/>
                        <a:pt x="1122" y="1774"/>
                        <a:pt x="1122" y="1774"/>
                      </a:cubicBezTo>
                      <a:cubicBezTo>
                        <a:pt x="1487" y="1774"/>
                        <a:pt x="1487" y="1774"/>
                        <a:pt x="1487" y="1774"/>
                      </a:cubicBezTo>
                      <a:cubicBezTo>
                        <a:pt x="1487" y="1809"/>
                        <a:pt x="1487" y="1809"/>
                        <a:pt x="1487" y="1809"/>
                      </a:cubicBezTo>
                      <a:cubicBezTo>
                        <a:pt x="1304" y="2001"/>
                        <a:pt x="1304" y="2001"/>
                        <a:pt x="1304" y="2001"/>
                      </a:cubicBezTo>
                      <a:cubicBezTo>
                        <a:pt x="1304" y="2084"/>
                        <a:pt x="1304" y="2084"/>
                        <a:pt x="1304" y="2084"/>
                      </a:cubicBezTo>
                      <a:cubicBezTo>
                        <a:pt x="1281" y="2089"/>
                        <a:pt x="1263" y="2109"/>
                        <a:pt x="1263" y="2134"/>
                      </a:cubicBezTo>
                      <a:cubicBezTo>
                        <a:pt x="1263" y="2162"/>
                        <a:pt x="1286" y="2185"/>
                        <a:pt x="1314" y="2185"/>
                      </a:cubicBezTo>
                      <a:cubicBezTo>
                        <a:pt x="1342" y="2185"/>
                        <a:pt x="1366" y="2162"/>
                        <a:pt x="1366" y="2134"/>
                      </a:cubicBezTo>
                      <a:cubicBezTo>
                        <a:pt x="1366" y="2109"/>
                        <a:pt x="1347" y="2089"/>
                        <a:pt x="1324" y="2084"/>
                      </a:cubicBezTo>
                      <a:cubicBezTo>
                        <a:pt x="1324" y="2009"/>
                        <a:pt x="1324" y="2009"/>
                        <a:pt x="1324" y="2009"/>
                      </a:cubicBezTo>
                      <a:cubicBezTo>
                        <a:pt x="1487" y="1837"/>
                        <a:pt x="1487" y="1837"/>
                        <a:pt x="1487" y="1837"/>
                      </a:cubicBezTo>
                      <a:cubicBezTo>
                        <a:pt x="1487" y="1964"/>
                        <a:pt x="1487" y="1964"/>
                        <a:pt x="1487" y="1964"/>
                      </a:cubicBezTo>
                      <a:cubicBezTo>
                        <a:pt x="1464" y="1969"/>
                        <a:pt x="1446" y="1988"/>
                        <a:pt x="1446" y="2013"/>
                      </a:cubicBezTo>
                      <a:cubicBezTo>
                        <a:pt x="1446" y="2042"/>
                        <a:pt x="1469" y="2065"/>
                        <a:pt x="1497" y="2065"/>
                      </a:cubicBezTo>
                      <a:cubicBezTo>
                        <a:pt x="1526" y="2065"/>
                        <a:pt x="1549" y="2042"/>
                        <a:pt x="1549" y="2013"/>
                      </a:cubicBezTo>
                      <a:cubicBezTo>
                        <a:pt x="1549" y="1988"/>
                        <a:pt x="1531" y="1969"/>
                        <a:pt x="1507" y="1964"/>
                      </a:cubicBezTo>
                      <a:cubicBezTo>
                        <a:pt x="1507" y="1873"/>
                        <a:pt x="1507" y="1873"/>
                        <a:pt x="1507" y="1873"/>
                      </a:cubicBezTo>
                      <a:cubicBezTo>
                        <a:pt x="1633" y="1975"/>
                        <a:pt x="1633" y="1975"/>
                        <a:pt x="1633" y="1975"/>
                      </a:cubicBezTo>
                      <a:cubicBezTo>
                        <a:pt x="1633" y="2014"/>
                        <a:pt x="1633" y="2014"/>
                        <a:pt x="1633" y="2014"/>
                      </a:cubicBezTo>
                      <a:cubicBezTo>
                        <a:pt x="1610" y="2019"/>
                        <a:pt x="1592" y="2039"/>
                        <a:pt x="1592" y="2064"/>
                      </a:cubicBezTo>
                      <a:cubicBezTo>
                        <a:pt x="1592" y="2092"/>
                        <a:pt x="1615" y="2115"/>
                        <a:pt x="1643" y="2115"/>
                      </a:cubicBezTo>
                      <a:cubicBezTo>
                        <a:pt x="1671" y="2115"/>
                        <a:pt x="1695" y="2092"/>
                        <a:pt x="1695" y="2064"/>
                      </a:cubicBezTo>
                      <a:cubicBezTo>
                        <a:pt x="1695" y="2039"/>
                        <a:pt x="1676" y="2019"/>
                        <a:pt x="1653" y="2014"/>
                      </a:cubicBezTo>
                      <a:cubicBezTo>
                        <a:pt x="1653" y="1965"/>
                        <a:pt x="1653" y="1965"/>
                        <a:pt x="1653" y="1965"/>
                      </a:cubicBezTo>
                      <a:cubicBezTo>
                        <a:pt x="1507" y="1847"/>
                        <a:pt x="1507" y="1847"/>
                        <a:pt x="1507" y="1847"/>
                      </a:cubicBezTo>
                      <a:cubicBezTo>
                        <a:pt x="1507" y="1774"/>
                        <a:pt x="1507" y="1774"/>
                        <a:pt x="1507" y="1774"/>
                      </a:cubicBezTo>
                      <a:cubicBezTo>
                        <a:pt x="1735" y="1774"/>
                        <a:pt x="1735" y="1774"/>
                        <a:pt x="1735" y="1774"/>
                      </a:cubicBezTo>
                      <a:cubicBezTo>
                        <a:pt x="1735" y="1581"/>
                        <a:pt x="1735" y="1581"/>
                        <a:pt x="1735" y="1581"/>
                      </a:cubicBezTo>
                      <a:cubicBezTo>
                        <a:pt x="1896" y="1581"/>
                        <a:pt x="1896" y="1581"/>
                        <a:pt x="1896" y="1581"/>
                      </a:cubicBezTo>
                      <a:cubicBezTo>
                        <a:pt x="1910" y="1613"/>
                        <a:pt x="1910" y="1613"/>
                        <a:pt x="1910" y="1613"/>
                      </a:cubicBezTo>
                      <a:cubicBezTo>
                        <a:pt x="1909" y="1614"/>
                        <a:pt x="1907" y="1614"/>
                        <a:pt x="1906" y="1615"/>
                      </a:cubicBezTo>
                      <a:cubicBezTo>
                        <a:pt x="1895" y="1625"/>
                        <a:pt x="1888" y="1639"/>
                        <a:pt x="1888" y="1654"/>
                      </a:cubicBezTo>
                      <a:cubicBezTo>
                        <a:pt x="1888" y="1683"/>
                        <a:pt x="1911" y="1706"/>
                        <a:pt x="1939" y="1706"/>
                      </a:cubicBezTo>
                      <a:cubicBezTo>
                        <a:pt x="1968" y="1706"/>
                        <a:pt x="1991" y="1683"/>
                        <a:pt x="1991" y="1654"/>
                      </a:cubicBezTo>
                      <a:cubicBezTo>
                        <a:pt x="1991" y="1626"/>
                        <a:pt x="1968" y="1603"/>
                        <a:pt x="1939" y="1603"/>
                      </a:cubicBezTo>
                      <a:cubicBezTo>
                        <a:pt x="1935" y="1603"/>
                        <a:pt x="1931" y="1604"/>
                        <a:pt x="1926" y="1605"/>
                      </a:cubicBezTo>
                      <a:cubicBezTo>
                        <a:pt x="1908" y="1563"/>
                        <a:pt x="1908" y="1563"/>
                        <a:pt x="1908" y="1563"/>
                      </a:cubicBezTo>
                      <a:cubicBezTo>
                        <a:pt x="1781" y="1563"/>
                        <a:pt x="1781" y="1563"/>
                        <a:pt x="1781" y="1563"/>
                      </a:cubicBezTo>
                      <a:cubicBezTo>
                        <a:pt x="1869" y="1456"/>
                        <a:pt x="1869" y="1456"/>
                        <a:pt x="1869" y="1456"/>
                      </a:cubicBezTo>
                      <a:cubicBezTo>
                        <a:pt x="1971" y="1456"/>
                        <a:pt x="1971" y="1456"/>
                        <a:pt x="1971" y="1456"/>
                      </a:cubicBezTo>
                      <a:cubicBezTo>
                        <a:pt x="1976" y="1480"/>
                        <a:pt x="1996" y="1498"/>
                        <a:pt x="2021" y="1498"/>
                      </a:cubicBezTo>
                      <a:cubicBezTo>
                        <a:pt x="2049" y="1498"/>
                        <a:pt x="2072" y="1475"/>
                        <a:pt x="2072" y="1447"/>
                      </a:cubicBezTo>
                      <a:cubicBezTo>
                        <a:pt x="2072" y="1418"/>
                        <a:pt x="2049" y="1395"/>
                        <a:pt x="2021" y="1395"/>
                      </a:cubicBezTo>
                      <a:cubicBezTo>
                        <a:pt x="1996" y="1395"/>
                        <a:pt x="1976" y="1414"/>
                        <a:pt x="1971" y="1438"/>
                      </a:cubicBezTo>
                      <a:cubicBezTo>
                        <a:pt x="1859" y="1438"/>
                        <a:pt x="1859" y="1438"/>
                        <a:pt x="1859" y="1438"/>
                      </a:cubicBezTo>
                      <a:cubicBezTo>
                        <a:pt x="1757" y="1563"/>
                        <a:pt x="1757" y="1563"/>
                        <a:pt x="1757" y="1563"/>
                      </a:cubicBezTo>
                      <a:cubicBezTo>
                        <a:pt x="1735" y="1563"/>
                        <a:pt x="1735" y="1563"/>
                        <a:pt x="1735" y="1563"/>
                      </a:cubicBezTo>
                      <a:cubicBezTo>
                        <a:pt x="1735" y="1347"/>
                        <a:pt x="1735" y="1347"/>
                        <a:pt x="1735" y="1347"/>
                      </a:cubicBezTo>
                      <a:cubicBezTo>
                        <a:pt x="1766" y="1347"/>
                        <a:pt x="1766" y="1347"/>
                        <a:pt x="1766" y="1347"/>
                      </a:cubicBezTo>
                      <a:cubicBezTo>
                        <a:pt x="1770" y="1371"/>
                        <a:pt x="1790" y="1389"/>
                        <a:pt x="1815" y="1389"/>
                      </a:cubicBezTo>
                      <a:cubicBezTo>
                        <a:pt x="1843" y="1389"/>
                        <a:pt x="1866" y="1366"/>
                        <a:pt x="1866" y="1338"/>
                      </a:cubicBezTo>
                      <a:cubicBezTo>
                        <a:pt x="1866" y="1310"/>
                        <a:pt x="1843" y="1287"/>
                        <a:pt x="1815" y="1287"/>
                      </a:cubicBezTo>
                      <a:cubicBezTo>
                        <a:pt x="1790" y="1287"/>
                        <a:pt x="1770" y="1305"/>
                        <a:pt x="1766" y="1329"/>
                      </a:cubicBezTo>
                      <a:cubicBezTo>
                        <a:pt x="1735" y="1329"/>
                        <a:pt x="1735" y="1329"/>
                        <a:pt x="1735" y="1329"/>
                      </a:cubicBezTo>
                      <a:cubicBezTo>
                        <a:pt x="1735" y="1154"/>
                        <a:pt x="1735" y="1154"/>
                        <a:pt x="1735" y="1154"/>
                      </a:cubicBezTo>
                      <a:cubicBezTo>
                        <a:pt x="1788" y="1154"/>
                        <a:pt x="1788" y="1154"/>
                        <a:pt x="1788" y="1154"/>
                      </a:cubicBezTo>
                      <a:cubicBezTo>
                        <a:pt x="1976" y="1327"/>
                        <a:pt x="1976" y="1327"/>
                        <a:pt x="1976" y="1327"/>
                      </a:cubicBezTo>
                      <a:cubicBezTo>
                        <a:pt x="2122" y="1327"/>
                        <a:pt x="2122" y="1327"/>
                        <a:pt x="2122" y="1327"/>
                      </a:cubicBezTo>
                      <a:cubicBezTo>
                        <a:pt x="2126" y="1351"/>
                        <a:pt x="2146" y="1369"/>
                        <a:pt x="2171" y="1369"/>
                      </a:cubicBezTo>
                      <a:cubicBezTo>
                        <a:pt x="2199" y="1369"/>
                        <a:pt x="2222" y="1346"/>
                        <a:pt x="2222" y="1318"/>
                      </a:cubicBezTo>
                      <a:cubicBezTo>
                        <a:pt x="2222" y="1290"/>
                        <a:pt x="2199" y="1267"/>
                        <a:pt x="2171" y="1267"/>
                      </a:cubicBezTo>
                      <a:close/>
                      <a:moveTo>
                        <a:pt x="1661" y="1700"/>
                      </a:moveTo>
                      <a:cubicBezTo>
                        <a:pt x="564" y="1700"/>
                        <a:pt x="564" y="1700"/>
                        <a:pt x="564" y="1700"/>
                      </a:cubicBezTo>
                      <a:cubicBezTo>
                        <a:pt x="564" y="603"/>
                        <a:pt x="564" y="603"/>
                        <a:pt x="564" y="603"/>
                      </a:cubicBezTo>
                      <a:cubicBezTo>
                        <a:pt x="1661" y="603"/>
                        <a:pt x="1661" y="603"/>
                        <a:pt x="1661" y="603"/>
                      </a:cubicBezTo>
                      <a:lnTo>
                        <a:pt x="1661" y="17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27641" tIns="13819" rIns="27641" bIns="13819"/>
                <a:lstStyle/>
                <a:p>
                  <a:pPr defTabSz="914332">
                    <a:defRPr/>
                  </a:pPr>
                  <a:endParaRPr lang="zh-CN" altLang="en-US" sz="400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84" name="Freeform 6"/>
                <p:cNvSpPr>
                  <a:spLocks/>
                </p:cNvSpPr>
                <p:nvPr/>
              </p:nvSpPr>
              <p:spPr bwMode="auto">
                <a:xfrm>
                  <a:off x="11533" y="1210"/>
                  <a:ext cx="859" cy="1261"/>
                </a:xfrm>
                <a:custGeom>
                  <a:avLst/>
                  <a:gdLst>
                    <a:gd name="T0" fmla="*/ 135 w 363"/>
                    <a:gd name="T1" fmla="*/ 495 h 533"/>
                    <a:gd name="T2" fmla="*/ 135 w 363"/>
                    <a:gd name="T3" fmla="*/ 248 h 533"/>
                    <a:gd name="T4" fmla="*/ 218 w 363"/>
                    <a:gd name="T5" fmla="*/ 165 h 533"/>
                    <a:gd name="T6" fmla="*/ 325 w 363"/>
                    <a:gd name="T7" fmla="*/ 165 h 533"/>
                    <a:gd name="T8" fmla="*/ 363 w 363"/>
                    <a:gd name="T9" fmla="*/ 126 h 533"/>
                    <a:gd name="T10" fmla="*/ 363 w 363"/>
                    <a:gd name="T11" fmla="*/ 0 h 533"/>
                    <a:gd name="T12" fmla="*/ 49 w 363"/>
                    <a:gd name="T13" fmla="*/ 0 h 533"/>
                    <a:gd name="T14" fmla="*/ 0 w 363"/>
                    <a:gd name="T15" fmla="*/ 49 h 533"/>
                    <a:gd name="T16" fmla="*/ 0 w 363"/>
                    <a:gd name="T17" fmla="*/ 533 h 533"/>
                    <a:gd name="T18" fmla="*/ 97 w 363"/>
                    <a:gd name="T19" fmla="*/ 533 h 533"/>
                    <a:gd name="T20" fmla="*/ 135 w 363"/>
                    <a:gd name="T21" fmla="*/ 495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3" h="533">
                      <a:moveTo>
                        <a:pt x="135" y="495"/>
                      </a:moveTo>
                      <a:cubicBezTo>
                        <a:pt x="135" y="248"/>
                        <a:pt x="135" y="248"/>
                        <a:pt x="135" y="248"/>
                      </a:cubicBezTo>
                      <a:cubicBezTo>
                        <a:pt x="135" y="202"/>
                        <a:pt x="172" y="165"/>
                        <a:pt x="218" y="165"/>
                      </a:cubicBezTo>
                      <a:cubicBezTo>
                        <a:pt x="325" y="165"/>
                        <a:pt x="325" y="165"/>
                        <a:pt x="325" y="165"/>
                      </a:cubicBezTo>
                      <a:cubicBezTo>
                        <a:pt x="346" y="165"/>
                        <a:pt x="363" y="147"/>
                        <a:pt x="363" y="126"/>
                      </a:cubicBezTo>
                      <a:cubicBezTo>
                        <a:pt x="363" y="0"/>
                        <a:pt x="363" y="0"/>
                        <a:pt x="363" y="0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22" y="0"/>
                        <a:pt x="0" y="22"/>
                        <a:pt x="0" y="49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97" y="533"/>
                        <a:pt x="97" y="533"/>
                        <a:pt x="97" y="533"/>
                      </a:cubicBezTo>
                      <a:cubicBezTo>
                        <a:pt x="118" y="533"/>
                        <a:pt x="135" y="516"/>
                        <a:pt x="135" y="4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27641" tIns="13819" rIns="27641" bIns="13819"/>
                <a:lstStyle/>
                <a:p>
                  <a:pPr defTabSz="914332">
                    <a:defRPr/>
                  </a:pPr>
                  <a:endParaRPr lang="zh-CN" altLang="en-US" sz="400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85" name="Freeform 7"/>
                <p:cNvSpPr>
                  <a:spLocks/>
                </p:cNvSpPr>
                <p:nvPr/>
              </p:nvSpPr>
              <p:spPr bwMode="auto">
                <a:xfrm>
                  <a:off x="12768" y="1210"/>
                  <a:ext cx="1107" cy="2342"/>
                </a:xfrm>
                <a:custGeom>
                  <a:avLst/>
                  <a:gdLst>
                    <a:gd name="T0" fmla="*/ 209 w 468"/>
                    <a:gd name="T1" fmla="*/ 363 h 990"/>
                    <a:gd name="T2" fmla="*/ 327 w 468"/>
                    <a:gd name="T3" fmla="*/ 363 h 990"/>
                    <a:gd name="T4" fmla="*/ 410 w 468"/>
                    <a:gd name="T5" fmla="*/ 446 h 990"/>
                    <a:gd name="T6" fmla="*/ 410 w 468"/>
                    <a:gd name="T7" fmla="*/ 582 h 990"/>
                    <a:gd name="T8" fmla="*/ 327 w 468"/>
                    <a:gd name="T9" fmla="*/ 665 h 990"/>
                    <a:gd name="T10" fmla="*/ 38 w 468"/>
                    <a:gd name="T11" fmla="*/ 665 h 990"/>
                    <a:gd name="T12" fmla="*/ 0 w 468"/>
                    <a:gd name="T13" fmla="*/ 704 h 990"/>
                    <a:gd name="T14" fmla="*/ 0 w 468"/>
                    <a:gd name="T15" fmla="*/ 990 h 990"/>
                    <a:gd name="T16" fmla="*/ 50 w 468"/>
                    <a:gd name="T17" fmla="*/ 990 h 990"/>
                    <a:gd name="T18" fmla="*/ 50 w 468"/>
                    <a:gd name="T19" fmla="*/ 895 h 990"/>
                    <a:gd name="T20" fmla="*/ 133 w 468"/>
                    <a:gd name="T21" fmla="*/ 812 h 990"/>
                    <a:gd name="T22" fmla="*/ 175 w 468"/>
                    <a:gd name="T23" fmla="*/ 812 h 990"/>
                    <a:gd name="T24" fmla="*/ 260 w 468"/>
                    <a:gd name="T25" fmla="*/ 747 h 990"/>
                    <a:gd name="T26" fmla="*/ 348 w 468"/>
                    <a:gd name="T27" fmla="*/ 835 h 990"/>
                    <a:gd name="T28" fmla="*/ 260 w 468"/>
                    <a:gd name="T29" fmla="*/ 922 h 990"/>
                    <a:gd name="T30" fmla="*/ 175 w 468"/>
                    <a:gd name="T31" fmla="*/ 857 h 990"/>
                    <a:gd name="T32" fmla="*/ 133 w 468"/>
                    <a:gd name="T33" fmla="*/ 857 h 990"/>
                    <a:gd name="T34" fmla="*/ 94 w 468"/>
                    <a:gd name="T35" fmla="*/ 895 h 990"/>
                    <a:gd name="T36" fmla="*/ 94 w 468"/>
                    <a:gd name="T37" fmla="*/ 990 h 990"/>
                    <a:gd name="T38" fmla="*/ 420 w 468"/>
                    <a:gd name="T39" fmla="*/ 990 h 990"/>
                    <a:gd name="T40" fmla="*/ 468 w 468"/>
                    <a:gd name="T41" fmla="*/ 942 h 990"/>
                    <a:gd name="T42" fmla="*/ 468 w 468"/>
                    <a:gd name="T43" fmla="*/ 49 h 990"/>
                    <a:gd name="T44" fmla="*/ 420 w 468"/>
                    <a:gd name="T45" fmla="*/ 0 h 990"/>
                    <a:gd name="T46" fmla="*/ 341 w 468"/>
                    <a:gd name="T47" fmla="*/ 0 h 990"/>
                    <a:gd name="T48" fmla="*/ 341 w 468"/>
                    <a:gd name="T49" fmla="*/ 75 h 990"/>
                    <a:gd name="T50" fmla="*/ 406 w 468"/>
                    <a:gd name="T51" fmla="*/ 160 h 990"/>
                    <a:gd name="T52" fmla="*/ 318 w 468"/>
                    <a:gd name="T53" fmla="*/ 248 h 990"/>
                    <a:gd name="T54" fmla="*/ 230 w 468"/>
                    <a:gd name="T55" fmla="*/ 160 h 990"/>
                    <a:gd name="T56" fmla="*/ 296 w 468"/>
                    <a:gd name="T57" fmla="*/ 75 h 990"/>
                    <a:gd name="T58" fmla="*/ 296 w 468"/>
                    <a:gd name="T59" fmla="*/ 0 h 990"/>
                    <a:gd name="T60" fmla="*/ 170 w 468"/>
                    <a:gd name="T61" fmla="*/ 0 h 990"/>
                    <a:gd name="T62" fmla="*/ 170 w 468"/>
                    <a:gd name="T63" fmla="*/ 324 h 990"/>
                    <a:gd name="T64" fmla="*/ 209 w 468"/>
                    <a:gd name="T65" fmla="*/ 363 h 9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68" h="990">
                      <a:moveTo>
                        <a:pt x="209" y="363"/>
                      </a:moveTo>
                      <a:cubicBezTo>
                        <a:pt x="327" y="363"/>
                        <a:pt x="327" y="363"/>
                        <a:pt x="327" y="363"/>
                      </a:cubicBezTo>
                      <a:cubicBezTo>
                        <a:pt x="373" y="363"/>
                        <a:pt x="410" y="400"/>
                        <a:pt x="410" y="446"/>
                      </a:cubicBezTo>
                      <a:cubicBezTo>
                        <a:pt x="410" y="582"/>
                        <a:pt x="410" y="582"/>
                        <a:pt x="410" y="582"/>
                      </a:cubicBezTo>
                      <a:cubicBezTo>
                        <a:pt x="410" y="628"/>
                        <a:pt x="373" y="665"/>
                        <a:pt x="327" y="665"/>
                      </a:cubicBezTo>
                      <a:cubicBezTo>
                        <a:pt x="38" y="665"/>
                        <a:pt x="38" y="665"/>
                        <a:pt x="38" y="665"/>
                      </a:cubicBezTo>
                      <a:cubicBezTo>
                        <a:pt x="17" y="665"/>
                        <a:pt x="0" y="683"/>
                        <a:pt x="0" y="704"/>
                      </a:cubicBezTo>
                      <a:cubicBezTo>
                        <a:pt x="0" y="990"/>
                        <a:pt x="0" y="990"/>
                        <a:pt x="0" y="990"/>
                      </a:cubicBezTo>
                      <a:cubicBezTo>
                        <a:pt x="50" y="990"/>
                        <a:pt x="50" y="990"/>
                        <a:pt x="50" y="990"/>
                      </a:cubicBezTo>
                      <a:cubicBezTo>
                        <a:pt x="50" y="895"/>
                        <a:pt x="50" y="895"/>
                        <a:pt x="50" y="895"/>
                      </a:cubicBezTo>
                      <a:cubicBezTo>
                        <a:pt x="50" y="850"/>
                        <a:pt x="87" y="812"/>
                        <a:pt x="133" y="812"/>
                      </a:cubicBezTo>
                      <a:cubicBezTo>
                        <a:pt x="175" y="812"/>
                        <a:pt x="175" y="812"/>
                        <a:pt x="175" y="812"/>
                      </a:cubicBezTo>
                      <a:cubicBezTo>
                        <a:pt x="185" y="775"/>
                        <a:pt x="220" y="747"/>
                        <a:pt x="260" y="747"/>
                      </a:cubicBezTo>
                      <a:cubicBezTo>
                        <a:pt x="309" y="747"/>
                        <a:pt x="348" y="786"/>
                        <a:pt x="348" y="835"/>
                      </a:cubicBezTo>
                      <a:cubicBezTo>
                        <a:pt x="348" y="883"/>
                        <a:pt x="309" y="922"/>
                        <a:pt x="260" y="922"/>
                      </a:cubicBezTo>
                      <a:cubicBezTo>
                        <a:pt x="220" y="922"/>
                        <a:pt x="185" y="895"/>
                        <a:pt x="175" y="857"/>
                      </a:cubicBezTo>
                      <a:cubicBezTo>
                        <a:pt x="133" y="857"/>
                        <a:pt x="133" y="857"/>
                        <a:pt x="133" y="857"/>
                      </a:cubicBezTo>
                      <a:cubicBezTo>
                        <a:pt x="112" y="857"/>
                        <a:pt x="94" y="874"/>
                        <a:pt x="94" y="895"/>
                      </a:cubicBezTo>
                      <a:cubicBezTo>
                        <a:pt x="94" y="990"/>
                        <a:pt x="94" y="990"/>
                        <a:pt x="94" y="990"/>
                      </a:cubicBezTo>
                      <a:cubicBezTo>
                        <a:pt x="420" y="990"/>
                        <a:pt x="420" y="990"/>
                        <a:pt x="420" y="990"/>
                      </a:cubicBezTo>
                      <a:cubicBezTo>
                        <a:pt x="447" y="990"/>
                        <a:pt x="468" y="969"/>
                        <a:pt x="468" y="942"/>
                      </a:cubicBezTo>
                      <a:cubicBezTo>
                        <a:pt x="468" y="49"/>
                        <a:pt x="468" y="49"/>
                        <a:pt x="468" y="49"/>
                      </a:cubicBezTo>
                      <a:cubicBezTo>
                        <a:pt x="468" y="22"/>
                        <a:pt x="447" y="0"/>
                        <a:pt x="420" y="0"/>
                      </a:cubicBezTo>
                      <a:cubicBezTo>
                        <a:pt x="341" y="0"/>
                        <a:pt x="341" y="0"/>
                        <a:pt x="341" y="0"/>
                      </a:cubicBezTo>
                      <a:cubicBezTo>
                        <a:pt x="341" y="75"/>
                        <a:pt x="341" y="75"/>
                        <a:pt x="341" y="75"/>
                      </a:cubicBezTo>
                      <a:cubicBezTo>
                        <a:pt x="378" y="85"/>
                        <a:pt x="406" y="119"/>
                        <a:pt x="406" y="160"/>
                      </a:cubicBezTo>
                      <a:cubicBezTo>
                        <a:pt x="406" y="209"/>
                        <a:pt x="367" y="248"/>
                        <a:pt x="318" y="248"/>
                      </a:cubicBezTo>
                      <a:cubicBezTo>
                        <a:pt x="270" y="248"/>
                        <a:pt x="230" y="209"/>
                        <a:pt x="230" y="160"/>
                      </a:cubicBezTo>
                      <a:cubicBezTo>
                        <a:pt x="230" y="119"/>
                        <a:pt x="258" y="85"/>
                        <a:pt x="296" y="75"/>
                      </a:cubicBezTo>
                      <a:cubicBezTo>
                        <a:pt x="296" y="0"/>
                        <a:pt x="296" y="0"/>
                        <a:pt x="296" y="0"/>
                      </a:cubicBezTo>
                      <a:cubicBezTo>
                        <a:pt x="170" y="0"/>
                        <a:pt x="170" y="0"/>
                        <a:pt x="170" y="0"/>
                      </a:cubicBezTo>
                      <a:cubicBezTo>
                        <a:pt x="170" y="324"/>
                        <a:pt x="170" y="324"/>
                        <a:pt x="170" y="324"/>
                      </a:cubicBezTo>
                      <a:cubicBezTo>
                        <a:pt x="170" y="345"/>
                        <a:pt x="187" y="363"/>
                        <a:pt x="209" y="3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27641" tIns="13819" rIns="27641" bIns="13819"/>
                <a:lstStyle/>
                <a:p>
                  <a:pPr defTabSz="914332">
                    <a:defRPr/>
                  </a:pPr>
                  <a:endParaRPr lang="zh-CN" altLang="en-US" sz="400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86" name="Freeform 8"/>
                <p:cNvSpPr>
                  <a:spLocks/>
                </p:cNvSpPr>
                <p:nvPr/>
              </p:nvSpPr>
              <p:spPr bwMode="auto">
                <a:xfrm>
                  <a:off x="11533" y="1210"/>
                  <a:ext cx="2098" cy="2342"/>
                </a:xfrm>
                <a:custGeom>
                  <a:avLst/>
                  <a:gdLst>
                    <a:gd name="T0" fmla="*/ 49 w 887"/>
                    <a:gd name="T1" fmla="*/ 990 h 990"/>
                    <a:gd name="T2" fmla="*/ 287 w 887"/>
                    <a:gd name="T3" fmla="*/ 990 h 990"/>
                    <a:gd name="T4" fmla="*/ 287 w 887"/>
                    <a:gd name="T5" fmla="*/ 789 h 990"/>
                    <a:gd name="T6" fmla="*/ 248 w 887"/>
                    <a:gd name="T7" fmla="*/ 751 h 990"/>
                    <a:gd name="T8" fmla="*/ 225 w 887"/>
                    <a:gd name="T9" fmla="*/ 751 h 990"/>
                    <a:gd name="T10" fmla="*/ 140 w 887"/>
                    <a:gd name="T11" fmla="*/ 816 h 990"/>
                    <a:gd name="T12" fmla="*/ 52 w 887"/>
                    <a:gd name="T13" fmla="*/ 728 h 990"/>
                    <a:gd name="T14" fmla="*/ 140 w 887"/>
                    <a:gd name="T15" fmla="*/ 641 h 990"/>
                    <a:gd name="T16" fmla="*/ 225 w 887"/>
                    <a:gd name="T17" fmla="*/ 706 h 990"/>
                    <a:gd name="T18" fmla="*/ 248 w 887"/>
                    <a:gd name="T19" fmla="*/ 706 h 990"/>
                    <a:gd name="T20" fmla="*/ 332 w 887"/>
                    <a:gd name="T21" fmla="*/ 789 h 990"/>
                    <a:gd name="T22" fmla="*/ 332 w 887"/>
                    <a:gd name="T23" fmla="*/ 990 h 990"/>
                    <a:gd name="T24" fmla="*/ 382 w 887"/>
                    <a:gd name="T25" fmla="*/ 990 h 990"/>
                    <a:gd name="T26" fmla="*/ 382 w 887"/>
                    <a:gd name="T27" fmla="*/ 573 h 990"/>
                    <a:gd name="T28" fmla="*/ 465 w 887"/>
                    <a:gd name="T29" fmla="*/ 490 h 990"/>
                    <a:gd name="T30" fmla="*/ 550 w 887"/>
                    <a:gd name="T31" fmla="*/ 490 h 990"/>
                    <a:gd name="T32" fmla="*/ 635 w 887"/>
                    <a:gd name="T33" fmla="*/ 425 h 990"/>
                    <a:gd name="T34" fmla="*/ 723 w 887"/>
                    <a:gd name="T35" fmla="*/ 512 h 990"/>
                    <a:gd name="T36" fmla="*/ 635 w 887"/>
                    <a:gd name="T37" fmla="*/ 600 h 990"/>
                    <a:gd name="T38" fmla="*/ 550 w 887"/>
                    <a:gd name="T39" fmla="*/ 535 h 990"/>
                    <a:gd name="T40" fmla="*/ 465 w 887"/>
                    <a:gd name="T41" fmla="*/ 535 h 990"/>
                    <a:gd name="T42" fmla="*/ 427 w 887"/>
                    <a:gd name="T43" fmla="*/ 573 h 990"/>
                    <a:gd name="T44" fmla="*/ 427 w 887"/>
                    <a:gd name="T45" fmla="*/ 990 h 990"/>
                    <a:gd name="T46" fmla="*/ 477 w 887"/>
                    <a:gd name="T47" fmla="*/ 990 h 990"/>
                    <a:gd name="T48" fmla="*/ 477 w 887"/>
                    <a:gd name="T49" fmla="*/ 704 h 990"/>
                    <a:gd name="T50" fmla="*/ 560 w 887"/>
                    <a:gd name="T51" fmla="*/ 621 h 990"/>
                    <a:gd name="T52" fmla="*/ 849 w 887"/>
                    <a:gd name="T53" fmla="*/ 621 h 990"/>
                    <a:gd name="T54" fmla="*/ 887 w 887"/>
                    <a:gd name="T55" fmla="*/ 582 h 990"/>
                    <a:gd name="T56" fmla="*/ 887 w 887"/>
                    <a:gd name="T57" fmla="*/ 446 h 990"/>
                    <a:gd name="T58" fmla="*/ 849 w 887"/>
                    <a:gd name="T59" fmla="*/ 407 h 990"/>
                    <a:gd name="T60" fmla="*/ 731 w 887"/>
                    <a:gd name="T61" fmla="*/ 407 h 990"/>
                    <a:gd name="T62" fmla="*/ 647 w 887"/>
                    <a:gd name="T63" fmla="*/ 324 h 990"/>
                    <a:gd name="T64" fmla="*/ 647 w 887"/>
                    <a:gd name="T65" fmla="*/ 0 h 990"/>
                    <a:gd name="T66" fmla="*/ 598 w 887"/>
                    <a:gd name="T67" fmla="*/ 0 h 990"/>
                    <a:gd name="T68" fmla="*/ 598 w 887"/>
                    <a:gd name="T69" fmla="*/ 265 h 990"/>
                    <a:gd name="T70" fmla="*/ 554 w 887"/>
                    <a:gd name="T71" fmla="*/ 265 h 990"/>
                    <a:gd name="T72" fmla="*/ 554 w 887"/>
                    <a:gd name="T73" fmla="*/ 0 h 990"/>
                    <a:gd name="T74" fmla="*/ 503 w 887"/>
                    <a:gd name="T75" fmla="*/ 0 h 990"/>
                    <a:gd name="T76" fmla="*/ 503 w 887"/>
                    <a:gd name="T77" fmla="*/ 324 h 990"/>
                    <a:gd name="T78" fmla="*/ 420 w 887"/>
                    <a:gd name="T79" fmla="*/ 407 h 990"/>
                    <a:gd name="T80" fmla="*/ 403 w 887"/>
                    <a:gd name="T81" fmla="*/ 407 h 990"/>
                    <a:gd name="T82" fmla="*/ 320 w 887"/>
                    <a:gd name="T83" fmla="*/ 467 h 990"/>
                    <a:gd name="T84" fmla="*/ 233 w 887"/>
                    <a:gd name="T85" fmla="*/ 379 h 990"/>
                    <a:gd name="T86" fmla="*/ 320 w 887"/>
                    <a:gd name="T87" fmla="*/ 291 h 990"/>
                    <a:gd name="T88" fmla="*/ 406 w 887"/>
                    <a:gd name="T89" fmla="*/ 363 h 990"/>
                    <a:gd name="T90" fmla="*/ 420 w 887"/>
                    <a:gd name="T91" fmla="*/ 363 h 990"/>
                    <a:gd name="T92" fmla="*/ 458 w 887"/>
                    <a:gd name="T93" fmla="*/ 324 h 990"/>
                    <a:gd name="T94" fmla="*/ 458 w 887"/>
                    <a:gd name="T95" fmla="*/ 0 h 990"/>
                    <a:gd name="T96" fmla="*/ 408 w 887"/>
                    <a:gd name="T97" fmla="*/ 0 h 990"/>
                    <a:gd name="T98" fmla="*/ 408 w 887"/>
                    <a:gd name="T99" fmla="*/ 126 h 990"/>
                    <a:gd name="T100" fmla="*/ 325 w 887"/>
                    <a:gd name="T101" fmla="*/ 209 h 990"/>
                    <a:gd name="T102" fmla="*/ 218 w 887"/>
                    <a:gd name="T103" fmla="*/ 209 h 990"/>
                    <a:gd name="T104" fmla="*/ 180 w 887"/>
                    <a:gd name="T105" fmla="*/ 248 h 990"/>
                    <a:gd name="T106" fmla="*/ 180 w 887"/>
                    <a:gd name="T107" fmla="*/ 495 h 990"/>
                    <a:gd name="T108" fmla="*/ 97 w 887"/>
                    <a:gd name="T109" fmla="*/ 578 h 990"/>
                    <a:gd name="T110" fmla="*/ 0 w 887"/>
                    <a:gd name="T111" fmla="*/ 578 h 990"/>
                    <a:gd name="T112" fmla="*/ 0 w 887"/>
                    <a:gd name="T113" fmla="*/ 942 h 990"/>
                    <a:gd name="T114" fmla="*/ 49 w 887"/>
                    <a:gd name="T115" fmla="*/ 990 h 9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87" h="990">
                      <a:moveTo>
                        <a:pt x="49" y="990"/>
                      </a:moveTo>
                      <a:cubicBezTo>
                        <a:pt x="287" y="990"/>
                        <a:pt x="287" y="990"/>
                        <a:pt x="287" y="990"/>
                      </a:cubicBezTo>
                      <a:cubicBezTo>
                        <a:pt x="287" y="789"/>
                        <a:pt x="287" y="789"/>
                        <a:pt x="287" y="789"/>
                      </a:cubicBezTo>
                      <a:cubicBezTo>
                        <a:pt x="287" y="768"/>
                        <a:pt x="270" y="751"/>
                        <a:pt x="248" y="751"/>
                      </a:cubicBezTo>
                      <a:cubicBezTo>
                        <a:pt x="225" y="751"/>
                        <a:pt x="225" y="751"/>
                        <a:pt x="225" y="751"/>
                      </a:cubicBezTo>
                      <a:cubicBezTo>
                        <a:pt x="215" y="788"/>
                        <a:pt x="181" y="816"/>
                        <a:pt x="140" y="816"/>
                      </a:cubicBezTo>
                      <a:cubicBezTo>
                        <a:pt x="92" y="816"/>
                        <a:pt x="52" y="777"/>
                        <a:pt x="52" y="728"/>
                      </a:cubicBezTo>
                      <a:cubicBezTo>
                        <a:pt x="52" y="680"/>
                        <a:pt x="92" y="641"/>
                        <a:pt x="140" y="641"/>
                      </a:cubicBezTo>
                      <a:cubicBezTo>
                        <a:pt x="181" y="641"/>
                        <a:pt x="215" y="668"/>
                        <a:pt x="225" y="706"/>
                      </a:cubicBezTo>
                      <a:cubicBezTo>
                        <a:pt x="248" y="706"/>
                        <a:pt x="248" y="706"/>
                        <a:pt x="248" y="706"/>
                      </a:cubicBezTo>
                      <a:cubicBezTo>
                        <a:pt x="294" y="706"/>
                        <a:pt x="332" y="743"/>
                        <a:pt x="332" y="789"/>
                      </a:cubicBezTo>
                      <a:cubicBezTo>
                        <a:pt x="332" y="990"/>
                        <a:pt x="332" y="990"/>
                        <a:pt x="332" y="990"/>
                      </a:cubicBezTo>
                      <a:cubicBezTo>
                        <a:pt x="382" y="990"/>
                        <a:pt x="382" y="990"/>
                        <a:pt x="382" y="990"/>
                      </a:cubicBezTo>
                      <a:cubicBezTo>
                        <a:pt x="382" y="573"/>
                        <a:pt x="382" y="573"/>
                        <a:pt x="382" y="573"/>
                      </a:cubicBezTo>
                      <a:cubicBezTo>
                        <a:pt x="382" y="527"/>
                        <a:pt x="419" y="490"/>
                        <a:pt x="465" y="490"/>
                      </a:cubicBezTo>
                      <a:cubicBezTo>
                        <a:pt x="550" y="490"/>
                        <a:pt x="550" y="490"/>
                        <a:pt x="550" y="490"/>
                      </a:cubicBezTo>
                      <a:cubicBezTo>
                        <a:pt x="560" y="453"/>
                        <a:pt x="594" y="425"/>
                        <a:pt x="635" y="425"/>
                      </a:cubicBezTo>
                      <a:cubicBezTo>
                        <a:pt x="683" y="425"/>
                        <a:pt x="723" y="464"/>
                        <a:pt x="723" y="512"/>
                      </a:cubicBezTo>
                      <a:cubicBezTo>
                        <a:pt x="723" y="561"/>
                        <a:pt x="683" y="600"/>
                        <a:pt x="635" y="600"/>
                      </a:cubicBezTo>
                      <a:cubicBezTo>
                        <a:pt x="594" y="600"/>
                        <a:pt x="560" y="572"/>
                        <a:pt x="550" y="535"/>
                      </a:cubicBezTo>
                      <a:cubicBezTo>
                        <a:pt x="465" y="535"/>
                        <a:pt x="465" y="535"/>
                        <a:pt x="465" y="535"/>
                      </a:cubicBezTo>
                      <a:cubicBezTo>
                        <a:pt x="444" y="535"/>
                        <a:pt x="427" y="552"/>
                        <a:pt x="427" y="573"/>
                      </a:cubicBezTo>
                      <a:cubicBezTo>
                        <a:pt x="427" y="990"/>
                        <a:pt x="427" y="990"/>
                        <a:pt x="427" y="990"/>
                      </a:cubicBezTo>
                      <a:cubicBezTo>
                        <a:pt x="477" y="990"/>
                        <a:pt x="477" y="990"/>
                        <a:pt x="477" y="990"/>
                      </a:cubicBezTo>
                      <a:cubicBezTo>
                        <a:pt x="477" y="704"/>
                        <a:pt x="477" y="704"/>
                        <a:pt x="477" y="704"/>
                      </a:cubicBezTo>
                      <a:cubicBezTo>
                        <a:pt x="477" y="658"/>
                        <a:pt x="514" y="621"/>
                        <a:pt x="560" y="621"/>
                      </a:cubicBezTo>
                      <a:cubicBezTo>
                        <a:pt x="849" y="621"/>
                        <a:pt x="849" y="621"/>
                        <a:pt x="849" y="621"/>
                      </a:cubicBezTo>
                      <a:cubicBezTo>
                        <a:pt x="870" y="621"/>
                        <a:pt x="887" y="603"/>
                        <a:pt x="887" y="582"/>
                      </a:cubicBezTo>
                      <a:cubicBezTo>
                        <a:pt x="887" y="446"/>
                        <a:pt x="887" y="446"/>
                        <a:pt x="887" y="446"/>
                      </a:cubicBezTo>
                      <a:cubicBezTo>
                        <a:pt x="887" y="425"/>
                        <a:pt x="870" y="407"/>
                        <a:pt x="849" y="407"/>
                      </a:cubicBezTo>
                      <a:cubicBezTo>
                        <a:pt x="731" y="407"/>
                        <a:pt x="731" y="407"/>
                        <a:pt x="731" y="407"/>
                      </a:cubicBezTo>
                      <a:cubicBezTo>
                        <a:pt x="685" y="407"/>
                        <a:pt x="647" y="370"/>
                        <a:pt x="647" y="324"/>
                      </a:cubicBezTo>
                      <a:cubicBezTo>
                        <a:pt x="647" y="0"/>
                        <a:pt x="647" y="0"/>
                        <a:pt x="647" y="0"/>
                      </a:cubicBezTo>
                      <a:cubicBezTo>
                        <a:pt x="598" y="0"/>
                        <a:pt x="598" y="0"/>
                        <a:pt x="598" y="0"/>
                      </a:cubicBezTo>
                      <a:cubicBezTo>
                        <a:pt x="598" y="265"/>
                        <a:pt x="598" y="265"/>
                        <a:pt x="598" y="265"/>
                      </a:cubicBezTo>
                      <a:cubicBezTo>
                        <a:pt x="554" y="265"/>
                        <a:pt x="554" y="265"/>
                        <a:pt x="554" y="265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03" y="0"/>
                        <a:pt x="503" y="0"/>
                        <a:pt x="503" y="0"/>
                      </a:cubicBezTo>
                      <a:cubicBezTo>
                        <a:pt x="503" y="324"/>
                        <a:pt x="503" y="324"/>
                        <a:pt x="503" y="324"/>
                      </a:cubicBezTo>
                      <a:cubicBezTo>
                        <a:pt x="503" y="370"/>
                        <a:pt x="466" y="407"/>
                        <a:pt x="420" y="407"/>
                      </a:cubicBezTo>
                      <a:cubicBezTo>
                        <a:pt x="403" y="407"/>
                        <a:pt x="403" y="407"/>
                        <a:pt x="403" y="407"/>
                      </a:cubicBezTo>
                      <a:cubicBezTo>
                        <a:pt x="392" y="442"/>
                        <a:pt x="359" y="467"/>
                        <a:pt x="320" y="467"/>
                      </a:cubicBezTo>
                      <a:cubicBezTo>
                        <a:pt x="272" y="467"/>
                        <a:pt x="233" y="427"/>
                        <a:pt x="233" y="379"/>
                      </a:cubicBezTo>
                      <a:cubicBezTo>
                        <a:pt x="233" y="331"/>
                        <a:pt x="272" y="291"/>
                        <a:pt x="320" y="291"/>
                      </a:cubicBezTo>
                      <a:cubicBezTo>
                        <a:pt x="363" y="291"/>
                        <a:pt x="399" y="322"/>
                        <a:pt x="406" y="363"/>
                      </a:cubicBezTo>
                      <a:cubicBezTo>
                        <a:pt x="420" y="363"/>
                        <a:pt x="420" y="363"/>
                        <a:pt x="420" y="363"/>
                      </a:cubicBezTo>
                      <a:cubicBezTo>
                        <a:pt x="441" y="363"/>
                        <a:pt x="458" y="345"/>
                        <a:pt x="458" y="324"/>
                      </a:cubicBezTo>
                      <a:cubicBezTo>
                        <a:pt x="458" y="0"/>
                        <a:pt x="458" y="0"/>
                        <a:pt x="458" y="0"/>
                      </a:cubicBezTo>
                      <a:cubicBezTo>
                        <a:pt x="408" y="0"/>
                        <a:pt x="408" y="0"/>
                        <a:pt x="408" y="0"/>
                      </a:cubicBezTo>
                      <a:cubicBezTo>
                        <a:pt x="408" y="126"/>
                        <a:pt x="408" y="126"/>
                        <a:pt x="408" y="126"/>
                      </a:cubicBezTo>
                      <a:cubicBezTo>
                        <a:pt x="408" y="172"/>
                        <a:pt x="371" y="209"/>
                        <a:pt x="325" y="209"/>
                      </a:cubicBezTo>
                      <a:cubicBezTo>
                        <a:pt x="218" y="209"/>
                        <a:pt x="218" y="209"/>
                        <a:pt x="218" y="209"/>
                      </a:cubicBezTo>
                      <a:cubicBezTo>
                        <a:pt x="197" y="209"/>
                        <a:pt x="180" y="227"/>
                        <a:pt x="180" y="248"/>
                      </a:cubicBezTo>
                      <a:cubicBezTo>
                        <a:pt x="180" y="495"/>
                        <a:pt x="180" y="495"/>
                        <a:pt x="180" y="495"/>
                      </a:cubicBezTo>
                      <a:cubicBezTo>
                        <a:pt x="180" y="541"/>
                        <a:pt x="142" y="578"/>
                        <a:pt x="97" y="578"/>
                      </a:cubicBezTo>
                      <a:cubicBezTo>
                        <a:pt x="0" y="578"/>
                        <a:pt x="0" y="578"/>
                        <a:pt x="0" y="578"/>
                      </a:cubicBezTo>
                      <a:cubicBezTo>
                        <a:pt x="0" y="942"/>
                        <a:pt x="0" y="942"/>
                        <a:pt x="0" y="942"/>
                      </a:cubicBezTo>
                      <a:cubicBezTo>
                        <a:pt x="0" y="969"/>
                        <a:pt x="22" y="990"/>
                        <a:pt x="49" y="9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27641" tIns="13819" rIns="27641" bIns="13819"/>
                <a:lstStyle/>
                <a:p>
                  <a:pPr defTabSz="914332">
                    <a:defRPr/>
                  </a:pPr>
                  <a:endParaRPr lang="zh-CN" altLang="en-US" sz="400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2" name="椭圆 81"/>
              <p:cNvSpPr/>
              <p:nvPr/>
            </p:nvSpPr>
            <p:spPr>
              <a:xfrm>
                <a:off x="1084567" y="2458712"/>
                <a:ext cx="474673" cy="47467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10000"/>
                    </a:sysClr>
                  </a:gs>
                  <a:gs pos="100000">
                    <a:sysClr val="window" lastClr="FFFFFF">
                      <a:alpha val="9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799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3691280" y="5116560"/>
            <a:ext cx="1595376" cy="1384815"/>
            <a:chOff x="3691761" y="5115985"/>
            <a:chExt cx="1595584" cy="1384995"/>
          </a:xfrm>
        </p:grpSpPr>
        <p:sp>
          <p:nvSpPr>
            <p:cNvPr id="109" name="矩形 108"/>
            <p:cNvSpPr/>
            <p:nvPr/>
          </p:nvSpPr>
          <p:spPr>
            <a:xfrm>
              <a:off x="3691761" y="5115985"/>
              <a:ext cx="159558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1D1D1A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Solar</a:t>
              </a:r>
            </a:p>
            <a:p>
              <a:pPr algn="ctr"/>
              <a:endParaRPr lang="en-US" altLang="zh-CN" sz="1200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algn="ctr"/>
              <a:r>
                <a:rPr lang="en-US" altLang="zh-CN" sz="1200" dirty="0" smtClean="0">
                  <a:solidFill>
                    <a:srgbClr val="1D1D1A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Grid</a:t>
              </a:r>
              <a:endParaRPr lang="en-US" altLang="zh-CN" sz="1200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algn="ctr"/>
              <a:endParaRPr lang="en-US" altLang="zh-CN" sz="1200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algn="ctr"/>
              <a:r>
                <a:rPr lang="en-US" altLang="zh-CN" sz="1200" dirty="0" smtClean="0">
                  <a:solidFill>
                    <a:srgbClr val="1D1D1A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Battery</a:t>
              </a:r>
              <a:endParaRPr lang="en-US" altLang="zh-CN" sz="1200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algn="ctr"/>
              <a:endParaRPr lang="en-US" altLang="zh-CN" sz="1200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algn="ctr"/>
              <a:r>
                <a:rPr lang="en-US" altLang="zh-CN" sz="1200" dirty="0">
                  <a:solidFill>
                    <a:srgbClr val="1D1D1A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DG</a:t>
              </a:r>
            </a:p>
          </p:txBody>
        </p:sp>
        <p:sp>
          <p:nvSpPr>
            <p:cNvPr id="110" name="等腰三角形 109"/>
            <p:cNvSpPr/>
            <p:nvPr/>
          </p:nvSpPr>
          <p:spPr>
            <a:xfrm flipV="1">
              <a:off x="4240728" y="5324081"/>
              <a:ext cx="478301" cy="183678"/>
            </a:xfrm>
            <a:prstGeom prst="triangle">
              <a:avLst/>
            </a:prstGeom>
            <a:gradFill>
              <a:gsLst>
                <a:gs pos="100000">
                  <a:srgbClr val="4F81BD">
                    <a:lumMod val="5000"/>
                    <a:lumOff val="95000"/>
                    <a:alpha val="0"/>
                  </a:srgbClr>
                </a:gs>
                <a:gs pos="46000">
                  <a:srgbClr val="D14E4F"/>
                </a:gs>
                <a:gs pos="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1" name="等腰三角形 110"/>
            <p:cNvSpPr/>
            <p:nvPr/>
          </p:nvSpPr>
          <p:spPr>
            <a:xfrm flipV="1">
              <a:off x="4240728" y="5707672"/>
              <a:ext cx="478301" cy="183678"/>
            </a:xfrm>
            <a:prstGeom prst="triangle">
              <a:avLst/>
            </a:prstGeom>
            <a:gradFill>
              <a:gsLst>
                <a:gs pos="100000">
                  <a:srgbClr val="4F81BD">
                    <a:lumMod val="5000"/>
                    <a:lumOff val="95000"/>
                    <a:alpha val="0"/>
                  </a:srgbClr>
                </a:gs>
                <a:gs pos="46000">
                  <a:srgbClr val="D14E4F"/>
                </a:gs>
                <a:gs pos="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2" name="等腰三角形 111"/>
            <p:cNvSpPr/>
            <p:nvPr/>
          </p:nvSpPr>
          <p:spPr>
            <a:xfrm flipV="1">
              <a:off x="4240728" y="6070943"/>
              <a:ext cx="478301" cy="183678"/>
            </a:xfrm>
            <a:prstGeom prst="triangle">
              <a:avLst/>
            </a:prstGeom>
            <a:gradFill>
              <a:gsLst>
                <a:gs pos="100000">
                  <a:srgbClr val="4F81BD">
                    <a:lumMod val="5000"/>
                    <a:lumOff val="95000"/>
                    <a:alpha val="0"/>
                  </a:srgbClr>
                </a:gs>
                <a:gs pos="46000">
                  <a:srgbClr val="D14E4F"/>
                </a:gs>
                <a:gs pos="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13" name="矩形 112"/>
          <p:cNvSpPr/>
          <p:nvPr/>
        </p:nvSpPr>
        <p:spPr>
          <a:xfrm>
            <a:off x="4122214" y="4671904"/>
            <a:ext cx="881858" cy="338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1D1D1A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Priority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118" name="Group 20">
            <a:extLst>
              <a:ext uri="{FF2B5EF4-FFF2-40B4-BE49-F238E27FC236}">
                <a16:creationId xmlns:a16="http://schemas.microsoft.com/office/drawing/2014/main" xmlns="" id="{14776D38-358A-4444-86CB-0F13B2181E1A}"/>
              </a:ext>
            </a:extLst>
          </p:cNvPr>
          <p:cNvGrpSpPr/>
          <p:nvPr/>
        </p:nvGrpSpPr>
        <p:grpSpPr>
          <a:xfrm>
            <a:off x="5171302" y="4696443"/>
            <a:ext cx="6352104" cy="1804932"/>
            <a:chOff x="5165969" y="1377642"/>
            <a:chExt cx="6352931" cy="2739566"/>
          </a:xfrm>
        </p:grpSpPr>
        <p:graphicFrame>
          <p:nvGraphicFramePr>
            <p:cNvPr id="119" name="Chart 254">
              <a:extLst>
                <a:ext uri="{FF2B5EF4-FFF2-40B4-BE49-F238E27FC236}">
                  <a16:creationId xmlns:a16="http://schemas.microsoft.com/office/drawing/2014/main" xmlns="" id="{54F2EBBF-5E25-4994-9A31-97BC4AFE2234}"/>
                </a:ext>
              </a:extLst>
            </p:cNvPr>
            <p:cNvGraphicFramePr/>
            <p:nvPr>
              <p:extLst/>
            </p:nvPr>
          </p:nvGraphicFramePr>
          <p:xfrm>
            <a:off x="5165969" y="1377642"/>
            <a:ext cx="6352931" cy="27395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20" name="Group 18">
              <a:extLst>
                <a:ext uri="{FF2B5EF4-FFF2-40B4-BE49-F238E27FC236}">
                  <a16:creationId xmlns:a16="http://schemas.microsoft.com/office/drawing/2014/main" xmlns="" id="{F12C3D27-C8D5-46CB-9F18-C8FBD2CB3BB3}"/>
                </a:ext>
              </a:extLst>
            </p:cNvPr>
            <p:cNvGrpSpPr/>
            <p:nvPr/>
          </p:nvGrpSpPr>
          <p:grpSpPr>
            <a:xfrm>
              <a:off x="5936224" y="2176696"/>
              <a:ext cx="5050515" cy="1484335"/>
              <a:chOff x="5936224" y="2285727"/>
              <a:chExt cx="5050515" cy="1484335"/>
            </a:xfrm>
          </p:grpSpPr>
          <p:grpSp>
            <p:nvGrpSpPr>
              <p:cNvPr id="121" name="组合 6">
                <a:extLst>
                  <a:ext uri="{FF2B5EF4-FFF2-40B4-BE49-F238E27FC236}">
                    <a16:creationId xmlns:a16="http://schemas.microsoft.com/office/drawing/2014/main" xmlns="" id="{B4DDF98B-4E2C-4C48-BE3A-91C078F3AEE4}"/>
                  </a:ext>
                </a:extLst>
              </p:cNvPr>
              <p:cNvGrpSpPr/>
              <p:nvPr/>
            </p:nvGrpSpPr>
            <p:grpSpPr>
              <a:xfrm>
                <a:off x="9975762" y="3191127"/>
                <a:ext cx="1010977" cy="388124"/>
                <a:chOff x="7073772" y="4299629"/>
                <a:chExt cx="1465549" cy="585179"/>
              </a:xfrm>
            </p:grpSpPr>
            <p:sp>
              <p:nvSpPr>
                <p:cNvPr id="134" name="electrical-tower_100567">
                  <a:extLst>
                    <a:ext uri="{FF2B5EF4-FFF2-40B4-BE49-F238E27FC236}">
                      <a16:creationId xmlns:a16="http://schemas.microsoft.com/office/drawing/2014/main" xmlns="" id="{6EA7C913-9BD8-465D-A502-AD56D1B47624}"/>
                    </a:ext>
                  </a:extLst>
                </p:cNvPr>
                <p:cNvSpPr/>
                <p:nvPr/>
              </p:nvSpPr>
              <p:spPr>
                <a:xfrm>
                  <a:off x="7073772" y="4299629"/>
                  <a:ext cx="334505" cy="585179"/>
                </a:xfrm>
                <a:custGeom>
                  <a:avLst/>
                  <a:gdLst>
                    <a:gd name="T0" fmla="*/ 4944 w 4952"/>
                    <a:gd name="T1" fmla="*/ 2230 h 6267"/>
                    <a:gd name="T2" fmla="*/ 4928 w 4952"/>
                    <a:gd name="T3" fmla="*/ 2204 h 6267"/>
                    <a:gd name="T4" fmla="*/ 4910 w 4952"/>
                    <a:gd name="T5" fmla="*/ 2187 h 6267"/>
                    <a:gd name="T6" fmla="*/ 4889 w 4952"/>
                    <a:gd name="T7" fmla="*/ 2176 h 6267"/>
                    <a:gd name="T8" fmla="*/ 3272 w 4952"/>
                    <a:gd name="T9" fmla="*/ 923 h 6267"/>
                    <a:gd name="T10" fmla="*/ 4852 w 4952"/>
                    <a:gd name="T11" fmla="*/ 1443 h 6267"/>
                    <a:gd name="T12" fmla="*/ 4952 w 4952"/>
                    <a:gd name="T13" fmla="*/ 823 h 6267"/>
                    <a:gd name="T14" fmla="*/ 4944 w 4952"/>
                    <a:gd name="T15" fmla="*/ 785 h 6267"/>
                    <a:gd name="T16" fmla="*/ 4928 w 4952"/>
                    <a:gd name="T17" fmla="*/ 758 h 6267"/>
                    <a:gd name="T18" fmla="*/ 4910 w 4952"/>
                    <a:gd name="T19" fmla="*/ 741 h 6267"/>
                    <a:gd name="T20" fmla="*/ 4889 w 4952"/>
                    <a:gd name="T21" fmla="*/ 730 h 6267"/>
                    <a:gd name="T22" fmla="*/ 3172 w 4952"/>
                    <a:gd name="T23" fmla="*/ 0 h 6267"/>
                    <a:gd name="T24" fmla="*/ 62 w 4952"/>
                    <a:gd name="T25" fmla="*/ 731 h 6267"/>
                    <a:gd name="T26" fmla="*/ 50 w 4952"/>
                    <a:gd name="T27" fmla="*/ 736 h 6267"/>
                    <a:gd name="T28" fmla="*/ 38 w 4952"/>
                    <a:gd name="T29" fmla="*/ 745 h 6267"/>
                    <a:gd name="T30" fmla="*/ 28 w 4952"/>
                    <a:gd name="T31" fmla="*/ 754 h 6267"/>
                    <a:gd name="T32" fmla="*/ 19 w 4952"/>
                    <a:gd name="T33" fmla="*/ 765 h 6267"/>
                    <a:gd name="T34" fmla="*/ 12 w 4952"/>
                    <a:gd name="T35" fmla="*/ 776 h 6267"/>
                    <a:gd name="T36" fmla="*/ 5 w 4952"/>
                    <a:gd name="T37" fmla="*/ 792 h 6267"/>
                    <a:gd name="T38" fmla="*/ 2 w 4952"/>
                    <a:gd name="T39" fmla="*/ 805 h 6267"/>
                    <a:gd name="T40" fmla="*/ 1 w 4952"/>
                    <a:gd name="T41" fmla="*/ 821 h 6267"/>
                    <a:gd name="T42" fmla="*/ 100 w 4952"/>
                    <a:gd name="T43" fmla="*/ 1443 h 6267"/>
                    <a:gd name="T44" fmla="*/ 1681 w 4952"/>
                    <a:gd name="T45" fmla="*/ 923 h 6267"/>
                    <a:gd name="T46" fmla="*/ 61 w 4952"/>
                    <a:gd name="T47" fmla="*/ 2177 h 6267"/>
                    <a:gd name="T48" fmla="*/ 45 w 4952"/>
                    <a:gd name="T49" fmla="*/ 2185 h 6267"/>
                    <a:gd name="T50" fmla="*/ 35 w 4952"/>
                    <a:gd name="T51" fmla="*/ 2193 h 6267"/>
                    <a:gd name="T52" fmla="*/ 24 w 4952"/>
                    <a:gd name="T53" fmla="*/ 2204 h 6267"/>
                    <a:gd name="T54" fmla="*/ 17 w 4952"/>
                    <a:gd name="T55" fmla="*/ 2214 h 6267"/>
                    <a:gd name="T56" fmla="*/ 10 w 4952"/>
                    <a:gd name="T57" fmla="*/ 2226 h 6267"/>
                    <a:gd name="T58" fmla="*/ 4 w 4952"/>
                    <a:gd name="T59" fmla="*/ 2242 h 6267"/>
                    <a:gd name="T60" fmla="*/ 1 w 4952"/>
                    <a:gd name="T61" fmla="*/ 2257 h 6267"/>
                    <a:gd name="T62" fmla="*/ 0 w 4952"/>
                    <a:gd name="T63" fmla="*/ 2268 h 6267"/>
                    <a:gd name="T64" fmla="*/ 200 w 4952"/>
                    <a:gd name="T65" fmla="*/ 2788 h 6267"/>
                    <a:gd name="T66" fmla="*/ 463 w 4952"/>
                    <a:gd name="T67" fmla="*/ 6137 h 6267"/>
                    <a:gd name="T68" fmla="*/ 460 w 4952"/>
                    <a:gd name="T69" fmla="*/ 6153 h 6267"/>
                    <a:gd name="T70" fmla="*/ 460 w 4952"/>
                    <a:gd name="T71" fmla="*/ 6185 h 6267"/>
                    <a:gd name="T72" fmla="*/ 472 w 4952"/>
                    <a:gd name="T73" fmla="*/ 6217 h 6267"/>
                    <a:gd name="T74" fmla="*/ 486 w 4952"/>
                    <a:gd name="T75" fmla="*/ 6235 h 6267"/>
                    <a:gd name="T76" fmla="*/ 505 w 4952"/>
                    <a:gd name="T77" fmla="*/ 6251 h 6267"/>
                    <a:gd name="T78" fmla="*/ 517 w 4952"/>
                    <a:gd name="T79" fmla="*/ 6257 h 6267"/>
                    <a:gd name="T80" fmla="*/ 533 w 4952"/>
                    <a:gd name="T81" fmla="*/ 6263 h 6267"/>
                    <a:gd name="T82" fmla="*/ 559 w 4952"/>
                    <a:gd name="T83" fmla="*/ 6267 h 6267"/>
                    <a:gd name="T84" fmla="*/ 3476 w 4952"/>
                    <a:gd name="T85" fmla="*/ 3574 h 6267"/>
                    <a:gd name="T86" fmla="*/ 2696 w 4952"/>
                    <a:gd name="T87" fmla="*/ 4578 h 6267"/>
                    <a:gd name="T88" fmla="*/ 4394 w 4952"/>
                    <a:gd name="T89" fmla="*/ 6267 h 6267"/>
                    <a:gd name="T90" fmla="*/ 3308 w 4952"/>
                    <a:gd name="T91" fmla="*/ 2368 h 6267"/>
                    <a:gd name="T92" fmla="*/ 4852 w 4952"/>
                    <a:gd name="T93" fmla="*/ 2888 h 6267"/>
                    <a:gd name="T94" fmla="*/ 4952 w 4952"/>
                    <a:gd name="T95" fmla="*/ 2268 h 6267"/>
                    <a:gd name="T96" fmla="*/ 1881 w 4952"/>
                    <a:gd name="T97" fmla="*/ 1646 h 6267"/>
                    <a:gd name="T98" fmla="*/ 1881 w 4952"/>
                    <a:gd name="T99" fmla="*/ 2168 h 6267"/>
                    <a:gd name="T100" fmla="*/ 4366 w 4952"/>
                    <a:gd name="T101" fmla="*/ 723 h 6267"/>
                    <a:gd name="T102" fmla="*/ 3072 w 4952"/>
                    <a:gd name="T103" fmla="*/ 200 h 6267"/>
                    <a:gd name="T104" fmla="*/ 1881 w 4952"/>
                    <a:gd name="T105" fmla="*/ 200 h 6267"/>
                    <a:gd name="T106" fmla="*/ 1681 w 4952"/>
                    <a:gd name="T107" fmla="*/ 723 h 6267"/>
                    <a:gd name="T108" fmla="*/ 3072 w 4952"/>
                    <a:gd name="T109" fmla="*/ 1446 h 6267"/>
                    <a:gd name="T110" fmla="*/ 3072 w 4952"/>
                    <a:gd name="T111" fmla="*/ 923 h 6267"/>
                    <a:gd name="T112" fmla="*/ 586 w 4952"/>
                    <a:gd name="T113" fmla="*/ 2168 h 6267"/>
                    <a:gd name="T114" fmla="*/ 2330 w 4952"/>
                    <a:gd name="T115" fmla="*/ 4372 h 6267"/>
                    <a:gd name="T116" fmla="*/ 3410 w 4952"/>
                    <a:gd name="T117" fmla="*/ 3362 h 6267"/>
                    <a:gd name="T118" fmla="*/ 1854 w 4952"/>
                    <a:gd name="T119" fmla="*/ 2368 h 6267"/>
                    <a:gd name="T120" fmla="*/ 3272 w 4952"/>
                    <a:gd name="T121" fmla="*/ 2168 h 6267"/>
                    <a:gd name="T122" fmla="*/ 3272 w 4952"/>
                    <a:gd name="T123" fmla="*/ 2168 h 6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952" h="6267">
                      <a:moveTo>
                        <a:pt x="4951" y="2259"/>
                      </a:moveTo>
                      <a:cubicBezTo>
                        <a:pt x="4951" y="2259"/>
                        <a:pt x="4951" y="2258"/>
                        <a:pt x="4951" y="2258"/>
                      </a:cubicBezTo>
                      <a:cubicBezTo>
                        <a:pt x="4950" y="2248"/>
                        <a:pt x="4948" y="2239"/>
                        <a:pt x="4944" y="2230"/>
                      </a:cubicBezTo>
                      <a:cubicBezTo>
                        <a:pt x="4944" y="2230"/>
                        <a:pt x="4944" y="2229"/>
                        <a:pt x="4944" y="2229"/>
                      </a:cubicBezTo>
                      <a:cubicBezTo>
                        <a:pt x="4940" y="2221"/>
                        <a:pt x="4936" y="2213"/>
                        <a:pt x="4930" y="2206"/>
                      </a:cubicBezTo>
                      <a:cubicBezTo>
                        <a:pt x="4929" y="2205"/>
                        <a:pt x="4929" y="2204"/>
                        <a:pt x="4928" y="2204"/>
                      </a:cubicBezTo>
                      <a:cubicBezTo>
                        <a:pt x="4925" y="2200"/>
                        <a:pt x="4921" y="2196"/>
                        <a:pt x="4917" y="2193"/>
                      </a:cubicBezTo>
                      <a:cubicBezTo>
                        <a:pt x="4917" y="2192"/>
                        <a:pt x="4916" y="2192"/>
                        <a:pt x="4915" y="2191"/>
                      </a:cubicBezTo>
                      <a:cubicBezTo>
                        <a:pt x="4914" y="2190"/>
                        <a:pt x="4912" y="2188"/>
                        <a:pt x="4910" y="2187"/>
                      </a:cubicBezTo>
                      <a:cubicBezTo>
                        <a:pt x="4908" y="2186"/>
                        <a:pt x="4906" y="2185"/>
                        <a:pt x="4905" y="2184"/>
                      </a:cubicBezTo>
                      <a:cubicBezTo>
                        <a:pt x="4902" y="2182"/>
                        <a:pt x="4900" y="2181"/>
                        <a:pt x="4897" y="2179"/>
                      </a:cubicBezTo>
                      <a:cubicBezTo>
                        <a:pt x="4895" y="2178"/>
                        <a:pt x="4892" y="2177"/>
                        <a:pt x="4889" y="2176"/>
                      </a:cubicBezTo>
                      <a:cubicBezTo>
                        <a:pt x="4889" y="2175"/>
                        <a:pt x="4888" y="2175"/>
                        <a:pt x="4887" y="2175"/>
                      </a:cubicBezTo>
                      <a:lnTo>
                        <a:pt x="3272" y="1480"/>
                      </a:lnTo>
                      <a:lnTo>
                        <a:pt x="3272" y="923"/>
                      </a:lnTo>
                      <a:lnTo>
                        <a:pt x="4752" y="923"/>
                      </a:lnTo>
                      <a:lnTo>
                        <a:pt x="4752" y="1343"/>
                      </a:lnTo>
                      <a:cubicBezTo>
                        <a:pt x="4752" y="1398"/>
                        <a:pt x="4797" y="1443"/>
                        <a:pt x="4852" y="1443"/>
                      </a:cubicBezTo>
                      <a:cubicBezTo>
                        <a:pt x="4907" y="1443"/>
                        <a:pt x="4952" y="1398"/>
                        <a:pt x="4952" y="1343"/>
                      </a:cubicBezTo>
                      <a:lnTo>
                        <a:pt x="4952" y="828"/>
                      </a:lnTo>
                      <a:cubicBezTo>
                        <a:pt x="4952" y="826"/>
                        <a:pt x="4952" y="825"/>
                        <a:pt x="4952" y="823"/>
                      </a:cubicBezTo>
                      <a:cubicBezTo>
                        <a:pt x="4952" y="820"/>
                        <a:pt x="4952" y="816"/>
                        <a:pt x="4951" y="813"/>
                      </a:cubicBezTo>
                      <a:cubicBezTo>
                        <a:pt x="4951" y="813"/>
                        <a:pt x="4951" y="813"/>
                        <a:pt x="4951" y="812"/>
                      </a:cubicBezTo>
                      <a:cubicBezTo>
                        <a:pt x="4950" y="803"/>
                        <a:pt x="4948" y="793"/>
                        <a:pt x="4944" y="785"/>
                      </a:cubicBezTo>
                      <a:cubicBezTo>
                        <a:pt x="4944" y="784"/>
                        <a:pt x="4944" y="784"/>
                        <a:pt x="4944" y="783"/>
                      </a:cubicBezTo>
                      <a:cubicBezTo>
                        <a:pt x="4940" y="775"/>
                        <a:pt x="4936" y="767"/>
                        <a:pt x="4930" y="760"/>
                      </a:cubicBezTo>
                      <a:cubicBezTo>
                        <a:pt x="4929" y="760"/>
                        <a:pt x="4929" y="759"/>
                        <a:pt x="4928" y="758"/>
                      </a:cubicBezTo>
                      <a:cubicBezTo>
                        <a:pt x="4925" y="754"/>
                        <a:pt x="4921" y="750"/>
                        <a:pt x="4917" y="747"/>
                      </a:cubicBezTo>
                      <a:cubicBezTo>
                        <a:pt x="4917" y="747"/>
                        <a:pt x="4916" y="746"/>
                        <a:pt x="4915" y="746"/>
                      </a:cubicBezTo>
                      <a:cubicBezTo>
                        <a:pt x="4914" y="744"/>
                        <a:pt x="4912" y="743"/>
                        <a:pt x="4910" y="741"/>
                      </a:cubicBezTo>
                      <a:cubicBezTo>
                        <a:pt x="4908" y="740"/>
                        <a:pt x="4906" y="739"/>
                        <a:pt x="4905" y="738"/>
                      </a:cubicBezTo>
                      <a:cubicBezTo>
                        <a:pt x="4902" y="737"/>
                        <a:pt x="4900" y="735"/>
                        <a:pt x="4897" y="734"/>
                      </a:cubicBezTo>
                      <a:cubicBezTo>
                        <a:pt x="4895" y="732"/>
                        <a:pt x="4892" y="731"/>
                        <a:pt x="4889" y="730"/>
                      </a:cubicBezTo>
                      <a:cubicBezTo>
                        <a:pt x="4888" y="730"/>
                        <a:pt x="4888" y="729"/>
                        <a:pt x="4887" y="729"/>
                      </a:cubicBezTo>
                      <a:lnTo>
                        <a:pt x="3211" y="8"/>
                      </a:lnTo>
                      <a:cubicBezTo>
                        <a:pt x="3199" y="3"/>
                        <a:pt x="3186" y="0"/>
                        <a:pt x="3172" y="0"/>
                      </a:cubicBezTo>
                      <a:lnTo>
                        <a:pt x="1781" y="0"/>
                      </a:lnTo>
                      <a:cubicBezTo>
                        <a:pt x="1767" y="0"/>
                        <a:pt x="1753" y="3"/>
                        <a:pt x="1741" y="8"/>
                      </a:cubicBezTo>
                      <a:cubicBezTo>
                        <a:pt x="1741" y="8"/>
                        <a:pt x="62" y="731"/>
                        <a:pt x="62" y="731"/>
                      </a:cubicBezTo>
                      <a:lnTo>
                        <a:pt x="61" y="731"/>
                      </a:lnTo>
                      <a:cubicBezTo>
                        <a:pt x="60" y="731"/>
                        <a:pt x="59" y="732"/>
                        <a:pt x="58" y="732"/>
                      </a:cubicBezTo>
                      <a:cubicBezTo>
                        <a:pt x="55" y="734"/>
                        <a:pt x="53" y="735"/>
                        <a:pt x="50" y="736"/>
                      </a:cubicBezTo>
                      <a:cubicBezTo>
                        <a:pt x="48" y="737"/>
                        <a:pt x="47" y="739"/>
                        <a:pt x="45" y="740"/>
                      </a:cubicBezTo>
                      <a:cubicBezTo>
                        <a:pt x="44" y="740"/>
                        <a:pt x="43" y="741"/>
                        <a:pt x="43" y="741"/>
                      </a:cubicBezTo>
                      <a:cubicBezTo>
                        <a:pt x="41" y="743"/>
                        <a:pt x="39" y="744"/>
                        <a:pt x="38" y="745"/>
                      </a:cubicBezTo>
                      <a:cubicBezTo>
                        <a:pt x="37" y="746"/>
                        <a:pt x="36" y="746"/>
                        <a:pt x="35" y="747"/>
                      </a:cubicBezTo>
                      <a:cubicBezTo>
                        <a:pt x="34" y="748"/>
                        <a:pt x="32" y="750"/>
                        <a:pt x="31" y="751"/>
                      </a:cubicBezTo>
                      <a:cubicBezTo>
                        <a:pt x="30" y="752"/>
                        <a:pt x="29" y="753"/>
                        <a:pt x="28" y="754"/>
                      </a:cubicBezTo>
                      <a:cubicBezTo>
                        <a:pt x="27" y="755"/>
                        <a:pt x="26" y="756"/>
                        <a:pt x="24" y="758"/>
                      </a:cubicBezTo>
                      <a:cubicBezTo>
                        <a:pt x="24" y="759"/>
                        <a:pt x="23" y="760"/>
                        <a:pt x="22" y="761"/>
                      </a:cubicBezTo>
                      <a:cubicBezTo>
                        <a:pt x="21" y="762"/>
                        <a:pt x="20" y="764"/>
                        <a:pt x="19" y="765"/>
                      </a:cubicBezTo>
                      <a:cubicBezTo>
                        <a:pt x="18" y="766"/>
                        <a:pt x="17" y="767"/>
                        <a:pt x="17" y="768"/>
                      </a:cubicBezTo>
                      <a:cubicBezTo>
                        <a:pt x="16" y="770"/>
                        <a:pt x="15" y="771"/>
                        <a:pt x="14" y="773"/>
                      </a:cubicBezTo>
                      <a:cubicBezTo>
                        <a:pt x="13" y="774"/>
                        <a:pt x="13" y="775"/>
                        <a:pt x="12" y="776"/>
                      </a:cubicBezTo>
                      <a:cubicBezTo>
                        <a:pt x="11" y="778"/>
                        <a:pt x="11" y="779"/>
                        <a:pt x="10" y="781"/>
                      </a:cubicBezTo>
                      <a:cubicBezTo>
                        <a:pt x="9" y="783"/>
                        <a:pt x="8" y="784"/>
                        <a:pt x="7" y="786"/>
                      </a:cubicBezTo>
                      <a:cubicBezTo>
                        <a:pt x="7" y="788"/>
                        <a:pt x="6" y="790"/>
                        <a:pt x="5" y="792"/>
                      </a:cubicBezTo>
                      <a:cubicBezTo>
                        <a:pt x="5" y="794"/>
                        <a:pt x="4" y="795"/>
                        <a:pt x="4" y="796"/>
                      </a:cubicBezTo>
                      <a:cubicBezTo>
                        <a:pt x="4" y="798"/>
                        <a:pt x="3" y="800"/>
                        <a:pt x="3" y="801"/>
                      </a:cubicBezTo>
                      <a:cubicBezTo>
                        <a:pt x="3" y="803"/>
                        <a:pt x="2" y="804"/>
                        <a:pt x="2" y="805"/>
                      </a:cubicBezTo>
                      <a:cubicBezTo>
                        <a:pt x="2" y="807"/>
                        <a:pt x="1" y="809"/>
                        <a:pt x="1" y="811"/>
                      </a:cubicBezTo>
                      <a:cubicBezTo>
                        <a:pt x="1" y="812"/>
                        <a:pt x="1" y="813"/>
                        <a:pt x="1" y="814"/>
                      </a:cubicBezTo>
                      <a:cubicBezTo>
                        <a:pt x="1" y="816"/>
                        <a:pt x="1" y="819"/>
                        <a:pt x="1" y="821"/>
                      </a:cubicBezTo>
                      <a:cubicBezTo>
                        <a:pt x="1" y="822"/>
                        <a:pt x="0" y="822"/>
                        <a:pt x="0" y="823"/>
                      </a:cubicBezTo>
                      <a:lnTo>
                        <a:pt x="0" y="1343"/>
                      </a:lnTo>
                      <a:cubicBezTo>
                        <a:pt x="0" y="1398"/>
                        <a:pt x="45" y="1443"/>
                        <a:pt x="100" y="1443"/>
                      </a:cubicBezTo>
                      <a:cubicBezTo>
                        <a:pt x="156" y="1443"/>
                        <a:pt x="200" y="1398"/>
                        <a:pt x="200" y="1343"/>
                      </a:cubicBezTo>
                      <a:lnTo>
                        <a:pt x="200" y="923"/>
                      </a:lnTo>
                      <a:lnTo>
                        <a:pt x="1681" y="923"/>
                      </a:lnTo>
                      <a:lnTo>
                        <a:pt x="1681" y="1480"/>
                      </a:lnTo>
                      <a:lnTo>
                        <a:pt x="62" y="2176"/>
                      </a:lnTo>
                      <a:lnTo>
                        <a:pt x="61" y="2177"/>
                      </a:lnTo>
                      <a:cubicBezTo>
                        <a:pt x="60" y="2177"/>
                        <a:pt x="59" y="2178"/>
                        <a:pt x="58" y="2178"/>
                      </a:cubicBezTo>
                      <a:cubicBezTo>
                        <a:pt x="55" y="2179"/>
                        <a:pt x="53" y="2181"/>
                        <a:pt x="50" y="2182"/>
                      </a:cubicBezTo>
                      <a:cubicBezTo>
                        <a:pt x="48" y="2183"/>
                        <a:pt x="47" y="2184"/>
                        <a:pt x="45" y="2185"/>
                      </a:cubicBezTo>
                      <a:cubicBezTo>
                        <a:pt x="44" y="2186"/>
                        <a:pt x="43" y="2186"/>
                        <a:pt x="43" y="2187"/>
                      </a:cubicBezTo>
                      <a:cubicBezTo>
                        <a:pt x="41" y="2188"/>
                        <a:pt x="39" y="2189"/>
                        <a:pt x="38" y="2191"/>
                      </a:cubicBezTo>
                      <a:cubicBezTo>
                        <a:pt x="37" y="2191"/>
                        <a:pt x="36" y="2192"/>
                        <a:pt x="35" y="2193"/>
                      </a:cubicBezTo>
                      <a:cubicBezTo>
                        <a:pt x="34" y="2194"/>
                        <a:pt x="32" y="2195"/>
                        <a:pt x="31" y="2197"/>
                      </a:cubicBezTo>
                      <a:cubicBezTo>
                        <a:pt x="30" y="2198"/>
                        <a:pt x="29" y="2198"/>
                        <a:pt x="28" y="2199"/>
                      </a:cubicBezTo>
                      <a:cubicBezTo>
                        <a:pt x="27" y="2201"/>
                        <a:pt x="26" y="2202"/>
                        <a:pt x="24" y="2204"/>
                      </a:cubicBezTo>
                      <a:cubicBezTo>
                        <a:pt x="24" y="2204"/>
                        <a:pt x="23" y="2205"/>
                        <a:pt x="22" y="2206"/>
                      </a:cubicBezTo>
                      <a:cubicBezTo>
                        <a:pt x="21" y="2208"/>
                        <a:pt x="20" y="2209"/>
                        <a:pt x="19" y="2211"/>
                      </a:cubicBezTo>
                      <a:cubicBezTo>
                        <a:pt x="18" y="2212"/>
                        <a:pt x="17" y="2213"/>
                        <a:pt x="17" y="2214"/>
                      </a:cubicBezTo>
                      <a:cubicBezTo>
                        <a:pt x="16" y="2215"/>
                        <a:pt x="15" y="2217"/>
                        <a:pt x="14" y="2218"/>
                      </a:cubicBezTo>
                      <a:cubicBezTo>
                        <a:pt x="13" y="2219"/>
                        <a:pt x="13" y="2220"/>
                        <a:pt x="12" y="2222"/>
                      </a:cubicBezTo>
                      <a:cubicBezTo>
                        <a:pt x="11" y="2223"/>
                        <a:pt x="11" y="2225"/>
                        <a:pt x="10" y="2226"/>
                      </a:cubicBezTo>
                      <a:cubicBezTo>
                        <a:pt x="9" y="2228"/>
                        <a:pt x="8" y="2230"/>
                        <a:pt x="7" y="2232"/>
                      </a:cubicBezTo>
                      <a:cubicBezTo>
                        <a:pt x="7" y="2234"/>
                        <a:pt x="6" y="2236"/>
                        <a:pt x="5" y="2238"/>
                      </a:cubicBezTo>
                      <a:cubicBezTo>
                        <a:pt x="5" y="2239"/>
                        <a:pt x="4" y="2240"/>
                        <a:pt x="4" y="2242"/>
                      </a:cubicBezTo>
                      <a:cubicBezTo>
                        <a:pt x="4" y="2243"/>
                        <a:pt x="3" y="2245"/>
                        <a:pt x="3" y="2247"/>
                      </a:cubicBezTo>
                      <a:cubicBezTo>
                        <a:pt x="3" y="2248"/>
                        <a:pt x="2" y="2249"/>
                        <a:pt x="2" y="2251"/>
                      </a:cubicBezTo>
                      <a:cubicBezTo>
                        <a:pt x="2" y="2253"/>
                        <a:pt x="1" y="2255"/>
                        <a:pt x="1" y="2257"/>
                      </a:cubicBezTo>
                      <a:cubicBezTo>
                        <a:pt x="1" y="2258"/>
                        <a:pt x="1" y="2259"/>
                        <a:pt x="1" y="2260"/>
                      </a:cubicBezTo>
                      <a:cubicBezTo>
                        <a:pt x="1" y="2262"/>
                        <a:pt x="1" y="2264"/>
                        <a:pt x="1" y="2266"/>
                      </a:cubicBezTo>
                      <a:cubicBezTo>
                        <a:pt x="1" y="2267"/>
                        <a:pt x="0" y="2268"/>
                        <a:pt x="0" y="2268"/>
                      </a:cubicBezTo>
                      <a:lnTo>
                        <a:pt x="0" y="2788"/>
                      </a:lnTo>
                      <a:cubicBezTo>
                        <a:pt x="0" y="2844"/>
                        <a:pt x="45" y="2888"/>
                        <a:pt x="100" y="2888"/>
                      </a:cubicBezTo>
                      <a:cubicBezTo>
                        <a:pt x="156" y="2888"/>
                        <a:pt x="200" y="2844"/>
                        <a:pt x="200" y="2788"/>
                      </a:cubicBezTo>
                      <a:lnTo>
                        <a:pt x="200" y="2368"/>
                      </a:lnTo>
                      <a:lnTo>
                        <a:pt x="1645" y="2368"/>
                      </a:lnTo>
                      <a:lnTo>
                        <a:pt x="463" y="6137"/>
                      </a:lnTo>
                      <a:cubicBezTo>
                        <a:pt x="463" y="6137"/>
                        <a:pt x="463" y="6137"/>
                        <a:pt x="463" y="6138"/>
                      </a:cubicBezTo>
                      <a:cubicBezTo>
                        <a:pt x="462" y="6143"/>
                        <a:pt x="461" y="6147"/>
                        <a:pt x="460" y="6152"/>
                      </a:cubicBezTo>
                      <a:cubicBezTo>
                        <a:pt x="460" y="6153"/>
                        <a:pt x="460" y="6153"/>
                        <a:pt x="460" y="6153"/>
                      </a:cubicBezTo>
                      <a:cubicBezTo>
                        <a:pt x="459" y="6158"/>
                        <a:pt x="459" y="6163"/>
                        <a:pt x="459" y="6168"/>
                      </a:cubicBezTo>
                      <a:cubicBezTo>
                        <a:pt x="459" y="6169"/>
                        <a:pt x="459" y="6170"/>
                        <a:pt x="459" y="6171"/>
                      </a:cubicBezTo>
                      <a:cubicBezTo>
                        <a:pt x="459" y="6175"/>
                        <a:pt x="460" y="6180"/>
                        <a:pt x="460" y="6185"/>
                      </a:cubicBezTo>
                      <a:cubicBezTo>
                        <a:pt x="461" y="6185"/>
                        <a:pt x="461" y="6186"/>
                        <a:pt x="461" y="6187"/>
                      </a:cubicBezTo>
                      <a:cubicBezTo>
                        <a:pt x="463" y="6197"/>
                        <a:pt x="466" y="6206"/>
                        <a:pt x="471" y="6215"/>
                      </a:cubicBezTo>
                      <a:cubicBezTo>
                        <a:pt x="471" y="6215"/>
                        <a:pt x="472" y="6216"/>
                        <a:pt x="472" y="6217"/>
                      </a:cubicBezTo>
                      <a:cubicBezTo>
                        <a:pt x="475" y="6221"/>
                        <a:pt x="477" y="6225"/>
                        <a:pt x="480" y="6229"/>
                      </a:cubicBezTo>
                      <a:cubicBezTo>
                        <a:pt x="481" y="6229"/>
                        <a:pt x="481" y="6230"/>
                        <a:pt x="482" y="6231"/>
                      </a:cubicBezTo>
                      <a:cubicBezTo>
                        <a:pt x="483" y="6232"/>
                        <a:pt x="484" y="6234"/>
                        <a:pt x="486" y="6235"/>
                      </a:cubicBezTo>
                      <a:cubicBezTo>
                        <a:pt x="487" y="6237"/>
                        <a:pt x="489" y="6238"/>
                        <a:pt x="491" y="6240"/>
                      </a:cubicBezTo>
                      <a:cubicBezTo>
                        <a:pt x="492" y="6241"/>
                        <a:pt x="492" y="6241"/>
                        <a:pt x="493" y="6242"/>
                      </a:cubicBezTo>
                      <a:cubicBezTo>
                        <a:pt x="496" y="6245"/>
                        <a:pt x="500" y="6248"/>
                        <a:pt x="505" y="6251"/>
                      </a:cubicBezTo>
                      <a:cubicBezTo>
                        <a:pt x="505" y="6251"/>
                        <a:pt x="505" y="6251"/>
                        <a:pt x="506" y="6251"/>
                      </a:cubicBezTo>
                      <a:cubicBezTo>
                        <a:pt x="506" y="6252"/>
                        <a:pt x="506" y="6252"/>
                        <a:pt x="507" y="6252"/>
                      </a:cubicBezTo>
                      <a:cubicBezTo>
                        <a:pt x="510" y="6254"/>
                        <a:pt x="514" y="6256"/>
                        <a:pt x="517" y="6257"/>
                      </a:cubicBezTo>
                      <a:cubicBezTo>
                        <a:pt x="518" y="6258"/>
                        <a:pt x="518" y="6258"/>
                        <a:pt x="519" y="6258"/>
                      </a:cubicBezTo>
                      <a:cubicBezTo>
                        <a:pt x="522" y="6260"/>
                        <a:pt x="526" y="6261"/>
                        <a:pt x="531" y="6263"/>
                      </a:cubicBezTo>
                      <a:cubicBezTo>
                        <a:pt x="531" y="6263"/>
                        <a:pt x="532" y="6263"/>
                        <a:pt x="533" y="6263"/>
                      </a:cubicBezTo>
                      <a:cubicBezTo>
                        <a:pt x="536" y="6264"/>
                        <a:pt x="540" y="6265"/>
                        <a:pt x="543" y="6265"/>
                      </a:cubicBezTo>
                      <a:cubicBezTo>
                        <a:pt x="544" y="6265"/>
                        <a:pt x="545" y="6266"/>
                        <a:pt x="546" y="6266"/>
                      </a:cubicBezTo>
                      <a:cubicBezTo>
                        <a:pt x="550" y="6266"/>
                        <a:pt x="555" y="6267"/>
                        <a:pt x="559" y="6267"/>
                      </a:cubicBezTo>
                      <a:cubicBezTo>
                        <a:pt x="580" y="6267"/>
                        <a:pt x="602" y="6260"/>
                        <a:pt x="620" y="6246"/>
                      </a:cubicBezTo>
                      <a:cubicBezTo>
                        <a:pt x="622" y="6244"/>
                        <a:pt x="625" y="6242"/>
                        <a:pt x="627" y="6240"/>
                      </a:cubicBezTo>
                      <a:lnTo>
                        <a:pt x="3476" y="3574"/>
                      </a:lnTo>
                      <a:lnTo>
                        <a:pt x="4185" y="5834"/>
                      </a:lnTo>
                      <a:lnTo>
                        <a:pt x="2837" y="4573"/>
                      </a:lnTo>
                      <a:cubicBezTo>
                        <a:pt x="2797" y="4535"/>
                        <a:pt x="2734" y="4537"/>
                        <a:pt x="2696" y="4578"/>
                      </a:cubicBezTo>
                      <a:cubicBezTo>
                        <a:pt x="2658" y="4618"/>
                        <a:pt x="2660" y="4681"/>
                        <a:pt x="2700" y="4719"/>
                      </a:cubicBezTo>
                      <a:lnTo>
                        <a:pt x="4325" y="6240"/>
                      </a:lnTo>
                      <a:cubicBezTo>
                        <a:pt x="4344" y="6257"/>
                        <a:pt x="4369" y="6267"/>
                        <a:pt x="4394" y="6267"/>
                      </a:cubicBezTo>
                      <a:cubicBezTo>
                        <a:pt x="4412" y="6267"/>
                        <a:pt x="4430" y="6262"/>
                        <a:pt x="4447" y="6251"/>
                      </a:cubicBezTo>
                      <a:cubicBezTo>
                        <a:pt x="4485" y="6227"/>
                        <a:pt x="4503" y="6180"/>
                        <a:pt x="4489" y="6137"/>
                      </a:cubicBezTo>
                      <a:lnTo>
                        <a:pt x="3308" y="2368"/>
                      </a:lnTo>
                      <a:lnTo>
                        <a:pt x="4752" y="2368"/>
                      </a:lnTo>
                      <a:lnTo>
                        <a:pt x="4752" y="2788"/>
                      </a:lnTo>
                      <a:cubicBezTo>
                        <a:pt x="4752" y="2844"/>
                        <a:pt x="4797" y="2888"/>
                        <a:pt x="4852" y="2888"/>
                      </a:cubicBezTo>
                      <a:cubicBezTo>
                        <a:pt x="4907" y="2888"/>
                        <a:pt x="4952" y="2844"/>
                        <a:pt x="4952" y="2788"/>
                      </a:cubicBezTo>
                      <a:lnTo>
                        <a:pt x="4952" y="2274"/>
                      </a:lnTo>
                      <a:cubicBezTo>
                        <a:pt x="4952" y="2272"/>
                        <a:pt x="4952" y="2270"/>
                        <a:pt x="4952" y="2268"/>
                      </a:cubicBezTo>
                      <a:cubicBezTo>
                        <a:pt x="4952" y="2265"/>
                        <a:pt x="4952" y="2262"/>
                        <a:pt x="4951" y="2259"/>
                      </a:cubicBezTo>
                      <a:close/>
                      <a:moveTo>
                        <a:pt x="1881" y="2168"/>
                      </a:moveTo>
                      <a:lnTo>
                        <a:pt x="1881" y="1646"/>
                      </a:lnTo>
                      <a:lnTo>
                        <a:pt x="3072" y="1646"/>
                      </a:lnTo>
                      <a:lnTo>
                        <a:pt x="3072" y="2168"/>
                      </a:lnTo>
                      <a:lnTo>
                        <a:pt x="1881" y="2168"/>
                      </a:lnTo>
                      <a:close/>
                      <a:moveTo>
                        <a:pt x="3272" y="723"/>
                      </a:moveTo>
                      <a:lnTo>
                        <a:pt x="3272" y="252"/>
                      </a:lnTo>
                      <a:lnTo>
                        <a:pt x="4366" y="723"/>
                      </a:lnTo>
                      <a:lnTo>
                        <a:pt x="3272" y="723"/>
                      </a:lnTo>
                      <a:close/>
                      <a:moveTo>
                        <a:pt x="1881" y="200"/>
                      </a:moveTo>
                      <a:lnTo>
                        <a:pt x="3072" y="200"/>
                      </a:lnTo>
                      <a:lnTo>
                        <a:pt x="3072" y="723"/>
                      </a:lnTo>
                      <a:lnTo>
                        <a:pt x="1881" y="723"/>
                      </a:lnTo>
                      <a:lnTo>
                        <a:pt x="1881" y="200"/>
                      </a:lnTo>
                      <a:close/>
                      <a:moveTo>
                        <a:pt x="586" y="723"/>
                      </a:moveTo>
                      <a:lnTo>
                        <a:pt x="1681" y="252"/>
                      </a:lnTo>
                      <a:lnTo>
                        <a:pt x="1681" y="723"/>
                      </a:lnTo>
                      <a:lnTo>
                        <a:pt x="586" y="723"/>
                      </a:lnTo>
                      <a:close/>
                      <a:moveTo>
                        <a:pt x="3072" y="923"/>
                      </a:moveTo>
                      <a:lnTo>
                        <a:pt x="3072" y="1446"/>
                      </a:lnTo>
                      <a:lnTo>
                        <a:pt x="1881" y="1446"/>
                      </a:lnTo>
                      <a:lnTo>
                        <a:pt x="1881" y="923"/>
                      </a:lnTo>
                      <a:lnTo>
                        <a:pt x="3072" y="923"/>
                      </a:lnTo>
                      <a:close/>
                      <a:moveTo>
                        <a:pt x="1681" y="1698"/>
                      </a:moveTo>
                      <a:lnTo>
                        <a:pt x="1681" y="2168"/>
                      </a:lnTo>
                      <a:lnTo>
                        <a:pt x="586" y="2168"/>
                      </a:lnTo>
                      <a:lnTo>
                        <a:pt x="1681" y="1698"/>
                      </a:lnTo>
                      <a:close/>
                      <a:moveTo>
                        <a:pt x="1476" y="3574"/>
                      </a:moveTo>
                      <a:lnTo>
                        <a:pt x="2330" y="4372"/>
                      </a:lnTo>
                      <a:lnTo>
                        <a:pt x="768" y="5834"/>
                      </a:lnTo>
                      <a:lnTo>
                        <a:pt x="1476" y="3574"/>
                      </a:lnTo>
                      <a:close/>
                      <a:moveTo>
                        <a:pt x="3410" y="3362"/>
                      </a:moveTo>
                      <a:lnTo>
                        <a:pt x="2476" y="4235"/>
                      </a:lnTo>
                      <a:lnTo>
                        <a:pt x="1543" y="3362"/>
                      </a:lnTo>
                      <a:lnTo>
                        <a:pt x="1854" y="2368"/>
                      </a:lnTo>
                      <a:lnTo>
                        <a:pt x="3098" y="2368"/>
                      </a:lnTo>
                      <a:lnTo>
                        <a:pt x="3410" y="3362"/>
                      </a:lnTo>
                      <a:close/>
                      <a:moveTo>
                        <a:pt x="3272" y="2168"/>
                      </a:moveTo>
                      <a:lnTo>
                        <a:pt x="3272" y="1698"/>
                      </a:lnTo>
                      <a:lnTo>
                        <a:pt x="4366" y="2168"/>
                      </a:lnTo>
                      <a:lnTo>
                        <a:pt x="3272" y="2168"/>
                      </a:lnTo>
                      <a:close/>
                    </a:path>
                  </a:pathLst>
                </a:custGeom>
                <a:solidFill>
                  <a:srgbClr val="2B81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35" name="文本框 21">
                  <a:extLst>
                    <a:ext uri="{FF2B5EF4-FFF2-40B4-BE49-F238E27FC236}">
                      <a16:creationId xmlns:a16="http://schemas.microsoft.com/office/drawing/2014/main" xmlns="" id="{37E5FDAF-0E52-4C77-A468-1DC90AB2A7EB}"/>
                    </a:ext>
                  </a:extLst>
                </p:cNvPr>
                <p:cNvSpPr txBox="1"/>
                <p:nvPr/>
              </p:nvSpPr>
              <p:spPr>
                <a:xfrm>
                  <a:off x="7371407" y="4402217"/>
                  <a:ext cx="1168497" cy="2443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zh-CN" altLang="en-US" sz="70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Mains supply</a:t>
                  </a:r>
                </a:p>
              </p:txBody>
            </p:sp>
          </p:grpSp>
          <p:grpSp>
            <p:nvGrpSpPr>
              <p:cNvPr id="122" name="Group 12">
                <a:extLst>
                  <a:ext uri="{FF2B5EF4-FFF2-40B4-BE49-F238E27FC236}">
                    <a16:creationId xmlns:a16="http://schemas.microsoft.com/office/drawing/2014/main" xmlns="" id="{69E78996-7A1D-431D-BBA1-5117F6DBABC1}"/>
                  </a:ext>
                </a:extLst>
              </p:cNvPr>
              <p:cNvGrpSpPr/>
              <p:nvPr/>
            </p:nvGrpSpPr>
            <p:grpSpPr>
              <a:xfrm>
                <a:off x="5936224" y="3191129"/>
                <a:ext cx="748488" cy="415452"/>
                <a:chOff x="5900111" y="5006890"/>
                <a:chExt cx="748488" cy="415452"/>
              </a:xfrm>
            </p:grpSpPr>
            <p:sp>
              <p:nvSpPr>
                <p:cNvPr id="132" name="electrical-tower_100567">
                  <a:extLst>
                    <a:ext uri="{FF2B5EF4-FFF2-40B4-BE49-F238E27FC236}">
                      <a16:creationId xmlns:a16="http://schemas.microsoft.com/office/drawing/2014/main" xmlns="" id="{141C9200-CAAA-44CA-96F2-82D58998F417}"/>
                    </a:ext>
                  </a:extLst>
                </p:cNvPr>
                <p:cNvSpPr/>
                <p:nvPr/>
              </p:nvSpPr>
              <p:spPr>
                <a:xfrm>
                  <a:off x="5900111" y="5006890"/>
                  <a:ext cx="229240" cy="415452"/>
                </a:xfrm>
                <a:custGeom>
                  <a:avLst/>
                  <a:gdLst>
                    <a:gd name="T0" fmla="*/ 4944 w 4952"/>
                    <a:gd name="T1" fmla="*/ 2230 h 6267"/>
                    <a:gd name="T2" fmla="*/ 4928 w 4952"/>
                    <a:gd name="T3" fmla="*/ 2204 h 6267"/>
                    <a:gd name="T4" fmla="*/ 4910 w 4952"/>
                    <a:gd name="T5" fmla="*/ 2187 h 6267"/>
                    <a:gd name="T6" fmla="*/ 4889 w 4952"/>
                    <a:gd name="T7" fmla="*/ 2176 h 6267"/>
                    <a:gd name="T8" fmla="*/ 3272 w 4952"/>
                    <a:gd name="T9" fmla="*/ 923 h 6267"/>
                    <a:gd name="T10" fmla="*/ 4852 w 4952"/>
                    <a:gd name="T11" fmla="*/ 1443 h 6267"/>
                    <a:gd name="T12" fmla="*/ 4952 w 4952"/>
                    <a:gd name="T13" fmla="*/ 823 h 6267"/>
                    <a:gd name="T14" fmla="*/ 4944 w 4952"/>
                    <a:gd name="T15" fmla="*/ 785 h 6267"/>
                    <a:gd name="T16" fmla="*/ 4928 w 4952"/>
                    <a:gd name="T17" fmla="*/ 758 h 6267"/>
                    <a:gd name="T18" fmla="*/ 4910 w 4952"/>
                    <a:gd name="T19" fmla="*/ 741 h 6267"/>
                    <a:gd name="T20" fmla="*/ 4889 w 4952"/>
                    <a:gd name="T21" fmla="*/ 730 h 6267"/>
                    <a:gd name="T22" fmla="*/ 3172 w 4952"/>
                    <a:gd name="T23" fmla="*/ 0 h 6267"/>
                    <a:gd name="T24" fmla="*/ 62 w 4952"/>
                    <a:gd name="T25" fmla="*/ 731 h 6267"/>
                    <a:gd name="T26" fmla="*/ 50 w 4952"/>
                    <a:gd name="T27" fmla="*/ 736 h 6267"/>
                    <a:gd name="T28" fmla="*/ 38 w 4952"/>
                    <a:gd name="T29" fmla="*/ 745 h 6267"/>
                    <a:gd name="T30" fmla="*/ 28 w 4952"/>
                    <a:gd name="T31" fmla="*/ 754 h 6267"/>
                    <a:gd name="T32" fmla="*/ 19 w 4952"/>
                    <a:gd name="T33" fmla="*/ 765 h 6267"/>
                    <a:gd name="T34" fmla="*/ 12 w 4952"/>
                    <a:gd name="T35" fmla="*/ 776 h 6267"/>
                    <a:gd name="T36" fmla="*/ 5 w 4952"/>
                    <a:gd name="T37" fmla="*/ 792 h 6267"/>
                    <a:gd name="T38" fmla="*/ 2 w 4952"/>
                    <a:gd name="T39" fmla="*/ 805 h 6267"/>
                    <a:gd name="T40" fmla="*/ 1 w 4952"/>
                    <a:gd name="T41" fmla="*/ 821 h 6267"/>
                    <a:gd name="T42" fmla="*/ 100 w 4952"/>
                    <a:gd name="T43" fmla="*/ 1443 h 6267"/>
                    <a:gd name="T44" fmla="*/ 1681 w 4952"/>
                    <a:gd name="T45" fmla="*/ 923 h 6267"/>
                    <a:gd name="T46" fmla="*/ 61 w 4952"/>
                    <a:gd name="T47" fmla="*/ 2177 h 6267"/>
                    <a:gd name="T48" fmla="*/ 45 w 4952"/>
                    <a:gd name="T49" fmla="*/ 2185 h 6267"/>
                    <a:gd name="T50" fmla="*/ 35 w 4952"/>
                    <a:gd name="T51" fmla="*/ 2193 h 6267"/>
                    <a:gd name="T52" fmla="*/ 24 w 4952"/>
                    <a:gd name="T53" fmla="*/ 2204 h 6267"/>
                    <a:gd name="T54" fmla="*/ 17 w 4952"/>
                    <a:gd name="T55" fmla="*/ 2214 h 6267"/>
                    <a:gd name="T56" fmla="*/ 10 w 4952"/>
                    <a:gd name="T57" fmla="*/ 2226 h 6267"/>
                    <a:gd name="T58" fmla="*/ 4 w 4952"/>
                    <a:gd name="T59" fmla="*/ 2242 h 6267"/>
                    <a:gd name="T60" fmla="*/ 1 w 4952"/>
                    <a:gd name="T61" fmla="*/ 2257 h 6267"/>
                    <a:gd name="T62" fmla="*/ 0 w 4952"/>
                    <a:gd name="T63" fmla="*/ 2268 h 6267"/>
                    <a:gd name="T64" fmla="*/ 200 w 4952"/>
                    <a:gd name="T65" fmla="*/ 2788 h 6267"/>
                    <a:gd name="T66" fmla="*/ 463 w 4952"/>
                    <a:gd name="T67" fmla="*/ 6137 h 6267"/>
                    <a:gd name="T68" fmla="*/ 460 w 4952"/>
                    <a:gd name="T69" fmla="*/ 6153 h 6267"/>
                    <a:gd name="T70" fmla="*/ 460 w 4952"/>
                    <a:gd name="T71" fmla="*/ 6185 h 6267"/>
                    <a:gd name="T72" fmla="*/ 472 w 4952"/>
                    <a:gd name="T73" fmla="*/ 6217 h 6267"/>
                    <a:gd name="T74" fmla="*/ 486 w 4952"/>
                    <a:gd name="T75" fmla="*/ 6235 h 6267"/>
                    <a:gd name="T76" fmla="*/ 505 w 4952"/>
                    <a:gd name="T77" fmla="*/ 6251 h 6267"/>
                    <a:gd name="T78" fmla="*/ 517 w 4952"/>
                    <a:gd name="T79" fmla="*/ 6257 h 6267"/>
                    <a:gd name="T80" fmla="*/ 533 w 4952"/>
                    <a:gd name="T81" fmla="*/ 6263 h 6267"/>
                    <a:gd name="T82" fmla="*/ 559 w 4952"/>
                    <a:gd name="T83" fmla="*/ 6267 h 6267"/>
                    <a:gd name="T84" fmla="*/ 3476 w 4952"/>
                    <a:gd name="T85" fmla="*/ 3574 h 6267"/>
                    <a:gd name="T86" fmla="*/ 2696 w 4952"/>
                    <a:gd name="T87" fmla="*/ 4578 h 6267"/>
                    <a:gd name="T88" fmla="*/ 4394 w 4952"/>
                    <a:gd name="T89" fmla="*/ 6267 h 6267"/>
                    <a:gd name="T90" fmla="*/ 3308 w 4952"/>
                    <a:gd name="T91" fmla="*/ 2368 h 6267"/>
                    <a:gd name="T92" fmla="*/ 4852 w 4952"/>
                    <a:gd name="T93" fmla="*/ 2888 h 6267"/>
                    <a:gd name="T94" fmla="*/ 4952 w 4952"/>
                    <a:gd name="T95" fmla="*/ 2268 h 6267"/>
                    <a:gd name="T96" fmla="*/ 1881 w 4952"/>
                    <a:gd name="T97" fmla="*/ 1646 h 6267"/>
                    <a:gd name="T98" fmla="*/ 1881 w 4952"/>
                    <a:gd name="T99" fmla="*/ 2168 h 6267"/>
                    <a:gd name="T100" fmla="*/ 4366 w 4952"/>
                    <a:gd name="T101" fmla="*/ 723 h 6267"/>
                    <a:gd name="T102" fmla="*/ 3072 w 4952"/>
                    <a:gd name="T103" fmla="*/ 200 h 6267"/>
                    <a:gd name="T104" fmla="*/ 1881 w 4952"/>
                    <a:gd name="T105" fmla="*/ 200 h 6267"/>
                    <a:gd name="T106" fmla="*/ 1681 w 4952"/>
                    <a:gd name="T107" fmla="*/ 723 h 6267"/>
                    <a:gd name="T108" fmla="*/ 3072 w 4952"/>
                    <a:gd name="T109" fmla="*/ 1446 h 6267"/>
                    <a:gd name="T110" fmla="*/ 3072 w 4952"/>
                    <a:gd name="T111" fmla="*/ 923 h 6267"/>
                    <a:gd name="T112" fmla="*/ 586 w 4952"/>
                    <a:gd name="T113" fmla="*/ 2168 h 6267"/>
                    <a:gd name="T114" fmla="*/ 2330 w 4952"/>
                    <a:gd name="T115" fmla="*/ 4372 h 6267"/>
                    <a:gd name="T116" fmla="*/ 3410 w 4952"/>
                    <a:gd name="T117" fmla="*/ 3362 h 6267"/>
                    <a:gd name="T118" fmla="*/ 1854 w 4952"/>
                    <a:gd name="T119" fmla="*/ 2368 h 6267"/>
                    <a:gd name="T120" fmla="*/ 3272 w 4952"/>
                    <a:gd name="T121" fmla="*/ 2168 h 6267"/>
                    <a:gd name="T122" fmla="*/ 3272 w 4952"/>
                    <a:gd name="T123" fmla="*/ 2168 h 6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952" h="6267">
                      <a:moveTo>
                        <a:pt x="4951" y="2259"/>
                      </a:moveTo>
                      <a:cubicBezTo>
                        <a:pt x="4951" y="2259"/>
                        <a:pt x="4951" y="2258"/>
                        <a:pt x="4951" y="2258"/>
                      </a:cubicBezTo>
                      <a:cubicBezTo>
                        <a:pt x="4950" y="2248"/>
                        <a:pt x="4948" y="2239"/>
                        <a:pt x="4944" y="2230"/>
                      </a:cubicBezTo>
                      <a:cubicBezTo>
                        <a:pt x="4944" y="2230"/>
                        <a:pt x="4944" y="2229"/>
                        <a:pt x="4944" y="2229"/>
                      </a:cubicBezTo>
                      <a:cubicBezTo>
                        <a:pt x="4940" y="2221"/>
                        <a:pt x="4936" y="2213"/>
                        <a:pt x="4930" y="2206"/>
                      </a:cubicBezTo>
                      <a:cubicBezTo>
                        <a:pt x="4929" y="2205"/>
                        <a:pt x="4929" y="2204"/>
                        <a:pt x="4928" y="2204"/>
                      </a:cubicBezTo>
                      <a:cubicBezTo>
                        <a:pt x="4925" y="2200"/>
                        <a:pt x="4921" y="2196"/>
                        <a:pt x="4917" y="2193"/>
                      </a:cubicBezTo>
                      <a:cubicBezTo>
                        <a:pt x="4917" y="2192"/>
                        <a:pt x="4916" y="2192"/>
                        <a:pt x="4915" y="2191"/>
                      </a:cubicBezTo>
                      <a:cubicBezTo>
                        <a:pt x="4914" y="2190"/>
                        <a:pt x="4912" y="2188"/>
                        <a:pt x="4910" y="2187"/>
                      </a:cubicBezTo>
                      <a:cubicBezTo>
                        <a:pt x="4908" y="2186"/>
                        <a:pt x="4906" y="2185"/>
                        <a:pt x="4905" y="2184"/>
                      </a:cubicBezTo>
                      <a:cubicBezTo>
                        <a:pt x="4902" y="2182"/>
                        <a:pt x="4900" y="2181"/>
                        <a:pt x="4897" y="2179"/>
                      </a:cubicBezTo>
                      <a:cubicBezTo>
                        <a:pt x="4895" y="2178"/>
                        <a:pt x="4892" y="2177"/>
                        <a:pt x="4889" y="2176"/>
                      </a:cubicBezTo>
                      <a:cubicBezTo>
                        <a:pt x="4889" y="2175"/>
                        <a:pt x="4888" y="2175"/>
                        <a:pt x="4887" y="2175"/>
                      </a:cubicBezTo>
                      <a:lnTo>
                        <a:pt x="3272" y="1480"/>
                      </a:lnTo>
                      <a:lnTo>
                        <a:pt x="3272" y="923"/>
                      </a:lnTo>
                      <a:lnTo>
                        <a:pt x="4752" y="923"/>
                      </a:lnTo>
                      <a:lnTo>
                        <a:pt x="4752" y="1343"/>
                      </a:lnTo>
                      <a:cubicBezTo>
                        <a:pt x="4752" y="1398"/>
                        <a:pt x="4797" y="1443"/>
                        <a:pt x="4852" y="1443"/>
                      </a:cubicBezTo>
                      <a:cubicBezTo>
                        <a:pt x="4907" y="1443"/>
                        <a:pt x="4952" y="1398"/>
                        <a:pt x="4952" y="1343"/>
                      </a:cubicBezTo>
                      <a:lnTo>
                        <a:pt x="4952" y="828"/>
                      </a:lnTo>
                      <a:cubicBezTo>
                        <a:pt x="4952" y="826"/>
                        <a:pt x="4952" y="825"/>
                        <a:pt x="4952" y="823"/>
                      </a:cubicBezTo>
                      <a:cubicBezTo>
                        <a:pt x="4952" y="820"/>
                        <a:pt x="4952" y="816"/>
                        <a:pt x="4951" y="813"/>
                      </a:cubicBezTo>
                      <a:cubicBezTo>
                        <a:pt x="4951" y="813"/>
                        <a:pt x="4951" y="813"/>
                        <a:pt x="4951" y="812"/>
                      </a:cubicBezTo>
                      <a:cubicBezTo>
                        <a:pt x="4950" y="803"/>
                        <a:pt x="4948" y="793"/>
                        <a:pt x="4944" y="785"/>
                      </a:cubicBezTo>
                      <a:cubicBezTo>
                        <a:pt x="4944" y="784"/>
                        <a:pt x="4944" y="784"/>
                        <a:pt x="4944" y="783"/>
                      </a:cubicBezTo>
                      <a:cubicBezTo>
                        <a:pt x="4940" y="775"/>
                        <a:pt x="4936" y="767"/>
                        <a:pt x="4930" y="760"/>
                      </a:cubicBezTo>
                      <a:cubicBezTo>
                        <a:pt x="4929" y="760"/>
                        <a:pt x="4929" y="759"/>
                        <a:pt x="4928" y="758"/>
                      </a:cubicBezTo>
                      <a:cubicBezTo>
                        <a:pt x="4925" y="754"/>
                        <a:pt x="4921" y="750"/>
                        <a:pt x="4917" y="747"/>
                      </a:cubicBezTo>
                      <a:cubicBezTo>
                        <a:pt x="4917" y="747"/>
                        <a:pt x="4916" y="746"/>
                        <a:pt x="4915" y="746"/>
                      </a:cubicBezTo>
                      <a:cubicBezTo>
                        <a:pt x="4914" y="744"/>
                        <a:pt x="4912" y="743"/>
                        <a:pt x="4910" y="741"/>
                      </a:cubicBezTo>
                      <a:cubicBezTo>
                        <a:pt x="4908" y="740"/>
                        <a:pt x="4906" y="739"/>
                        <a:pt x="4905" y="738"/>
                      </a:cubicBezTo>
                      <a:cubicBezTo>
                        <a:pt x="4902" y="737"/>
                        <a:pt x="4900" y="735"/>
                        <a:pt x="4897" y="734"/>
                      </a:cubicBezTo>
                      <a:cubicBezTo>
                        <a:pt x="4895" y="732"/>
                        <a:pt x="4892" y="731"/>
                        <a:pt x="4889" y="730"/>
                      </a:cubicBezTo>
                      <a:cubicBezTo>
                        <a:pt x="4888" y="730"/>
                        <a:pt x="4888" y="729"/>
                        <a:pt x="4887" y="729"/>
                      </a:cubicBezTo>
                      <a:lnTo>
                        <a:pt x="3211" y="8"/>
                      </a:lnTo>
                      <a:cubicBezTo>
                        <a:pt x="3199" y="3"/>
                        <a:pt x="3186" y="0"/>
                        <a:pt x="3172" y="0"/>
                      </a:cubicBezTo>
                      <a:lnTo>
                        <a:pt x="1781" y="0"/>
                      </a:lnTo>
                      <a:cubicBezTo>
                        <a:pt x="1767" y="0"/>
                        <a:pt x="1753" y="3"/>
                        <a:pt x="1741" y="8"/>
                      </a:cubicBezTo>
                      <a:cubicBezTo>
                        <a:pt x="1741" y="8"/>
                        <a:pt x="62" y="731"/>
                        <a:pt x="62" y="731"/>
                      </a:cubicBezTo>
                      <a:lnTo>
                        <a:pt x="61" y="731"/>
                      </a:lnTo>
                      <a:cubicBezTo>
                        <a:pt x="60" y="731"/>
                        <a:pt x="59" y="732"/>
                        <a:pt x="58" y="732"/>
                      </a:cubicBezTo>
                      <a:cubicBezTo>
                        <a:pt x="55" y="734"/>
                        <a:pt x="53" y="735"/>
                        <a:pt x="50" y="736"/>
                      </a:cubicBezTo>
                      <a:cubicBezTo>
                        <a:pt x="48" y="737"/>
                        <a:pt x="47" y="739"/>
                        <a:pt x="45" y="740"/>
                      </a:cubicBezTo>
                      <a:cubicBezTo>
                        <a:pt x="44" y="740"/>
                        <a:pt x="43" y="741"/>
                        <a:pt x="43" y="741"/>
                      </a:cubicBezTo>
                      <a:cubicBezTo>
                        <a:pt x="41" y="743"/>
                        <a:pt x="39" y="744"/>
                        <a:pt x="38" y="745"/>
                      </a:cubicBezTo>
                      <a:cubicBezTo>
                        <a:pt x="37" y="746"/>
                        <a:pt x="36" y="746"/>
                        <a:pt x="35" y="747"/>
                      </a:cubicBezTo>
                      <a:cubicBezTo>
                        <a:pt x="34" y="748"/>
                        <a:pt x="32" y="750"/>
                        <a:pt x="31" y="751"/>
                      </a:cubicBezTo>
                      <a:cubicBezTo>
                        <a:pt x="30" y="752"/>
                        <a:pt x="29" y="753"/>
                        <a:pt x="28" y="754"/>
                      </a:cubicBezTo>
                      <a:cubicBezTo>
                        <a:pt x="27" y="755"/>
                        <a:pt x="26" y="756"/>
                        <a:pt x="24" y="758"/>
                      </a:cubicBezTo>
                      <a:cubicBezTo>
                        <a:pt x="24" y="759"/>
                        <a:pt x="23" y="760"/>
                        <a:pt x="22" y="761"/>
                      </a:cubicBezTo>
                      <a:cubicBezTo>
                        <a:pt x="21" y="762"/>
                        <a:pt x="20" y="764"/>
                        <a:pt x="19" y="765"/>
                      </a:cubicBezTo>
                      <a:cubicBezTo>
                        <a:pt x="18" y="766"/>
                        <a:pt x="17" y="767"/>
                        <a:pt x="17" y="768"/>
                      </a:cubicBezTo>
                      <a:cubicBezTo>
                        <a:pt x="16" y="770"/>
                        <a:pt x="15" y="771"/>
                        <a:pt x="14" y="773"/>
                      </a:cubicBezTo>
                      <a:cubicBezTo>
                        <a:pt x="13" y="774"/>
                        <a:pt x="13" y="775"/>
                        <a:pt x="12" y="776"/>
                      </a:cubicBezTo>
                      <a:cubicBezTo>
                        <a:pt x="11" y="778"/>
                        <a:pt x="11" y="779"/>
                        <a:pt x="10" y="781"/>
                      </a:cubicBezTo>
                      <a:cubicBezTo>
                        <a:pt x="9" y="783"/>
                        <a:pt x="8" y="784"/>
                        <a:pt x="7" y="786"/>
                      </a:cubicBezTo>
                      <a:cubicBezTo>
                        <a:pt x="7" y="788"/>
                        <a:pt x="6" y="790"/>
                        <a:pt x="5" y="792"/>
                      </a:cubicBezTo>
                      <a:cubicBezTo>
                        <a:pt x="5" y="794"/>
                        <a:pt x="4" y="795"/>
                        <a:pt x="4" y="796"/>
                      </a:cubicBezTo>
                      <a:cubicBezTo>
                        <a:pt x="4" y="798"/>
                        <a:pt x="3" y="800"/>
                        <a:pt x="3" y="801"/>
                      </a:cubicBezTo>
                      <a:cubicBezTo>
                        <a:pt x="3" y="803"/>
                        <a:pt x="2" y="804"/>
                        <a:pt x="2" y="805"/>
                      </a:cubicBezTo>
                      <a:cubicBezTo>
                        <a:pt x="2" y="807"/>
                        <a:pt x="1" y="809"/>
                        <a:pt x="1" y="811"/>
                      </a:cubicBezTo>
                      <a:cubicBezTo>
                        <a:pt x="1" y="812"/>
                        <a:pt x="1" y="813"/>
                        <a:pt x="1" y="814"/>
                      </a:cubicBezTo>
                      <a:cubicBezTo>
                        <a:pt x="1" y="816"/>
                        <a:pt x="1" y="819"/>
                        <a:pt x="1" y="821"/>
                      </a:cubicBezTo>
                      <a:cubicBezTo>
                        <a:pt x="1" y="822"/>
                        <a:pt x="0" y="822"/>
                        <a:pt x="0" y="823"/>
                      </a:cubicBezTo>
                      <a:lnTo>
                        <a:pt x="0" y="1343"/>
                      </a:lnTo>
                      <a:cubicBezTo>
                        <a:pt x="0" y="1398"/>
                        <a:pt x="45" y="1443"/>
                        <a:pt x="100" y="1443"/>
                      </a:cubicBezTo>
                      <a:cubicBezTo>
                        <a:pt x="156" y="1443"/>
                        <a:pt x="200" y="1398"/>
                        <a:pt x="200" y="1343"/>
                      </a:cubicBezTo>
                      <a:lnTo>
                        <a:pt x="200" y="923"/>
                      </a:lnTo>
                      <a:lnTo>
                        <a:pt x="1681" y="923"/>
                      </a:lnTo>
                      <a:lnTo>
                        <a:pt x="1681" y="1480"/>
                      </a:lnTo>
                      <a:lnTo>
                        <a:pt x="62" y="2176"/>
                      </a:lnTo>
                      <a:lnTo>
                        <a:pt x="61" y="2177"/>
                      </a:lnTo>
                      <a:cubicBezTo>
                        <a:pt x="60" y="2177"/>
                        <a:pt x="59" y="2178"/>
                        <a:pt x="58" y="2178"/>
                      </a:cubicBezTo>
                      <a:cubicBezTo>
                        <a:pt x="55" y="2179"/>
                        <a:pt x="53" y="2181"/>
                        <a:pt x="50" y="2182"/>
                      </a:cubicBezTo>
                      <a:cubicBezTo>
                        <a:pt x="48" y="2183"/>
                        <a:pt x="47" y="2184"/>
                        <a:pt x="45" y="2185"/>
                      </a:cubicBezTo>
                      <a:cubicBezTo>
                        <a:pt x="44" y="2186"/>
                        <a:pt x="43" y="2186"/>
                        <a:pt x="43" y="2187"/>
                      </a:cubicBezTo>
                      <a:cubicBezTo>
                        <a:pt x="41" y="2188"/>
                        <a:pt x="39" y="2189"/>
                        <a:pt x="38" y="2191"/>
                      </a:cubicBezTo>
                      <a:cubicBezTo>
                        <a:pt x="37" y="2191"/>
                        <a:pt x="36" y="2192"/>
                        <a:pt x="35" y="2193"/>
                      </a:cubicBezTo>
                      <a:cubicBezTo>
                        <a:pt x="34" y="2194"/>
                        <a:pt x="32" y="2195"/>
                        <a:pt x="31" y="2197"/>
                      </a:cubicBezTo>
                      <a:cubicBezTo>
                        <a:pt x="30" y="2198"/>
                        <a:pt x="29" y="2198"/>
                        <a:pt x="28" y="2199"/>
                      </a:cubicBezTo>
                      <a:cubicBezTo>
                        <a:pt x="27" y="2201"/>
                        <a:pt x="26" y="2202"/>
                        <a:pt x="24" y="2204"/>
                      </a:cubicBezTo>
                      <a:cubicBezTo>
                        <a:pt x="24" y="2204"/>
                        <a:pt x="23" y="2205"/>
                        <a:pt x="22" y="2206"/>
                      </a:cubicBezTo>
                      <a:cubicBezTo>
                        <a:pt x="21" y="2208"/>
                        <a:pt x="20" y="2209"/>
                        <a:pt x="19" y="2211"/>
                      </a:cubicBezTo>
                      <a:cubicBezTo>
                        <a:pt x="18" y="2212"/>
                        <a:pt x="17" y="2213"/>
                        <a:pt x="17" y="2214"/>
                      </a:cubicBezTo>
                      <a:cubicBezTo>
                        <a:pt x="16" y="2215"/>
                        <a:pt x="15" y="2217"/>
                        <a:pt x="14" y="2218"/>
                      </a:cubicBezTo>
                      <a:cubicBezTo>
                        <a:pt x="13" y="2219"/>
                        <a:pt x="13" y="2220"/>
                        <a:pt x="12" y="2222"/>
                      </a:cubicBezTo>
                      <a:cubicBezTo>
                        <a:pt x="11" y="2223"/>
                        <a:pt x="11" y="2225"/>
                        <a:pt x="10" y="2226"/>
                      </a:cubicBezTo>
                      <a:cubicBezTo>
                        <a:pt x="9" y="2228"/>
                        <a:pt x="8" y="2230"/>
                        <a:pt x="7" y="2232"/>
                      </a:cubicBezTo>
                      <a:cubicBezTo>
                        <a:pt x="7" y="2234"/>
                        <a:pt x="6" y="2236"/>
                        <a:pt x="5" y="2238"/>
                      </a:cubicBezTo>
                      <a:cubicBezTo>
                        <a:pt x="5" y="2239"/>
                        <a:pt x="4" y="2240"/>
                        <a:pt x="4" y="2242"/>
                      </a:cubicBezTo>
                      <a:cubicBezTo>
                        <a:pt x="4" y="2243"/>
                        <a:pt x="3" y="2245"/>
                        <a:pt x="3" y="2247"/>
                      </a:cubicBezTo>
                      <a:cubicBezTo>
                        <a:pt x="3" y="2248"/>
                        <a:pt x="2" y="2249"/>
                        <a:pt x="2" y="2251"/>
                      </a:cubicBezTo>
                      <a:cubicBezTo>
                        <a:pt x="2" y="2253"/>
                        <a:pt x="1" y="2255"/>
                        <a:pt x="1" y="2257"/>
                      </a:cubicBezTo>
                      <a:cubicBezTo>
                        <a:pt x="1" y="2258"/>
                        <a:pt x="1" y="2259"/>
                        <a:pt x="1" y="2260"/>
                      </a:cubicBezTo>
                      <a:cubicBezTo>
                        <a:pt x="1" y="2262"/>
                        <a:pt x="1" y="2264"/>
                        <a:pt x="1" y="2266"/>
                      </a:cubicBezTo>
                      <a:cubicBezTo>
                        <a:pt x="1" y="2267"/>
                        <a:pt x="0" y="2268"/>
                        <a:pt x="0" y="2268"/>
                      </a:cubicBezTo>
                      <a:lnTo>
                        <a:pt x="0" y="2788"/>
                      </a:lnTo>
                      <a:cubicBezTo>
                        <a:pt x="0" y="2844"/>
                        <a:pt x="45" y="2888"/>
                        <a:pt x="100" y="2888"/>
                      </a:cubicBezTo>
                      <a:cubicBezTo>
                        <a:pt x="156" y="2888"/>
                        <a:pt x="200" y="2844"/>
                        <a:pt x="200" y="2788"/>
                      </a:cubicBezTo>
                      <a:lnTo>
                        <a:pt x="200" y="2368"/>
                      </a:lnTo>
                      <a:lnTo>
                        <a:pt x="1645" y="2368"/>
                      </a:lnTo>
                      <a:lnTo>
                        <a:pt x="463" y="6137"/>
                      </a:lnTo>
                      <a:cubicBezTo>
                        <a:pt x="463" y="6137"/>
                        <a:pt x="463" y="6137"/>
                        <a:pt x="463" y="6138"/>
                      </a:cubicBezTo>
                      <a:cubicBezTo>
                        <a:pt x="462" y="6143"/>
                        <a:pt x="461" y="6147"/>
                        <a:pt x="460" y="6152"/>
                      </a:cubicBezTo>
                      <a:cubicBezTo>
                        <a:pt x="460" y="6153"/>
                        <a:pt x="460" y="6153"/>
                        <a:pt x="460" y="6153"/>
                      </a:cubicBezTo>
                      <a:cubicBezTo>
                        <a:pt x="459" y="6158"/>
                        <a:pt x="459" y="6163"/>
                        <a:pt x="459" y="6168"/>
                      </a:cubicBezTo>
                      <a:cubicBezTo>
                        <a:pt x="459" y="6169"/>
                        <a:pt x="459" y="6170"/>
                        <a:pt x="459" y="6171"/>
                      </a:cubicBezTo>
                      <a:cubicBezTo>
                        <a:pt x="459" y="6175"/>
                        <a:pt x="460" y="6180"/>
                        <a:pt x="460" y="6185"/>
                      </a:cubicBezTo>
                      <a:cubicBezTo>
                        <a:pt x="461" y="6185"/>
                        <a:pt x="461" y="6186"/>
                        <a:pt x="461" y="6187"/>
                      </a:cubicBezTo>
                      <a:cubicBezTo>
                        <a:pt x="463" y="6197"/>
                        <a:pt x="466" y="6206"/>
                        <a:pt x="471" y="6215"/>
                      </a:cubicBezTo>
                      <a:cubicBezTo>
                        <a:pt x="471" y="6215"/>
                        <a:pt x="472" y="6216"/>
                        <a:pt x="472" y="6217"/>
                      </a:cubicBezTo>
                      <a:cubicBezTo>
                        <a:pt x="475" y="6221"/>
                        <a:pt x="477" y="6225"/>
                        <a:pt x="480" y="6229"/>
                      </a:cubicBezTo>
                      <a:cubicBezTo>
                        <a:pt x="481" y="6229"/>
                        <a:pt x="481" y="6230"/>
                        <a:pt x="482" y="6231"/>
                      </a:cubicBezTo>
                      <a:cubicBezTo>
                        <a:pt x="483" y="6232"/>
                        <a:pt x="484" y="6234"/>
                        <a:pt x="486" y="6235"/>
                      </a:cubicBezTo>
                      <a:cubicBezTo>
                        <a:pt x="487" y="6237"/>
                        <a:pt x="489" y="6238"/>
                        <a:pt x="491" y="6240"/>
                      </a:cubicBezTo>
                      <a:cubicBezTo>
                        <a:pt x="492" y="6241"/>
                        <a:pt x="492" y="6241"/>
                        <a:pt x="493" y="6242"/>
                      </a:cubicBezTo>
                      <a:cubicBezTo>
                        <a:pt x="496" y="6245"/>
                        <a:pt x="500" y="6248"/>
                        <a:pt x="505" y="6251"/>
                      </a:cubicBezTo>
                      <a:cubicBezTo>
                        <a:pt x="505" y="6251"/>
                        <a:pt x="505" y="6251"/>
                        <a:pt x="506" y="6251"/>
                      </a:cubicBezTo>
                      <a:cubicBezTo>
                        <a:pt x="506" y="6252"/>
                        <a:pt x="506" y="6252"/>
                        <a:pt x="507" y="6252"/>
                      </a:cubicBezTo>
                      <a:cubicBezTo>
                        <a:pt x="510" y="6254"/>
                        <a:pt x="514" y="6256"/>
                        <a:pt x="517" y="6257"/>
                      </a:cubicBezTo>
                      <a:cubicBezTo>
                        <a:pt x="518" y="6258"/>
                        <a:pt x="518" y="6258"/>
                        <a:pt x="519" y="6258"/>
                      </a:cubicBezTo>
                      <a:cubicBezTo>
                        <a:pt x="522" y="6260"/>
                        <a:pt x="526" y="6261"/>
                        <a:pt x="531" y="6263"/>
                      </a:cubicBezTo>
                      <a:cubicBezTo>
                        <a:pt x="531" y="6263"/>
                        <a:pt x="532" y="6263"/>
                        <a:pt x="533" y="6263"/>
                      </a:cubicBezTo>
                      <a:cubicBezTo>
                        <a:pt x="536" y="6264"/>
                        <a:pt x="540" y="6265"/>
                        <a:pt x="543" y="6265"/>
                      </a:cubicBezTo>
                      <a:cubicBezTo>
                        <a:pt x="544" y="6265"/>
                        <a:pt x="545" y="6266"/>
                        <a:pt x="546" y="6266"/>
                      </a:cubicBezTo>
                      <a:cubicBezTo>
                        <a:pt x="550" y="6266"/>
                        <a:pt x="555" y="6267"/>
                        <a:pt x="559" y="6267"/>
                      </a:cubicBezTo>
                      <a:cubicBezTo>
                        <a:pt x="580" y="6267"/>
                        <a:pt x="602" y="6260"/>
                        <a:pt x="620" y="6246"/>
                      </a:cubicBezTo>
                      <a:cubicBezTo>
                        <a:pt x="622" y="6244"/>
                        <a:pt x="625" y="6242"/>
                        <a:pt x="627" y="6240"/>
                      </a:cubicBezTo>
                      <a:lnTo>
                        <a:pt x="3476" y="3574"/>
                      </a:lnTo>
                      <a:lnTo>
                        <a:pt x="4185" y="5834"/>
                      </a:lnTo>
                      <a:lnTo>
                        <a:pt x="2837" y="4573"/>
                      </a:lnTo>
                      <a:cubicBezTo>
                        <a:pt x="2797" y="4535"/>
                        <a:pt x="2734" y="4537"/>
                        <a:pt x="2696" y="4578"/>
                      </a:cubicBezTo>
                      <a:cubicBezTo>
                        <a:pt x="2658" y="4618"/>
                        <a:pt x="2660" y="4681"/>
                        <a:pt x="2700" y="4719"/>
                      </a:cubicBezTo>
                      <a:lnTo>
                        <a:pt x="4325" y="6240"/>
                      </a:lnTo>
                      <a:cubicBezTo>
                        <a:pt x="4344" y="6257"/>
                        <a:pt x="4369" y="6267"/>
                        <a:pt x="4394" y="6267"/>
                      </a:cubicBezTo>
                      <a:cubicBezTo>
                        <a:pt x="4412" y="6267"/>
                        <a:pt x="4430" y="6262"/>
                        <a:pt x="4447" y="6251"/>
                      </a:cubicBezTo>
                      <a:cubicBezTo>
                        <a:pt x="4485" y="6227"/>
                        <a:pt x="4503" y="6180"/>
                        <a:pt x="4489" y="6137"/>
                      </a:cubicBezTo>
                      <a:lnTo>
                        <a:pt x="3308" y="2368"/>
                      </a:lnTo>
                      <a:lnTo>
                        <a:pt x="4752" y="2368"/>
                      </a:lnTo>
                      <a:lnTo>
                        <a:pt x="4752" y="2788"/>
                      </a:lnTo>
                      <a:cubicBezTo>
                        <a:pt x="4752" y="2844"/>
                        <a:pt x="4797" y="2888"/>
                        <a:pt x="4852" y="2888"/>
                      </a:cubicBezTo>
                      <a:cubicBezTo>
                        <a:pt x="4907" y="2888"/>
                        <a:pt x="4952" y="2844"/>
                        <a:pt x="4952" y="2788"/>
                      </a:cubicBezTo>
                      <a:lnTo>
                        <a:pt x="4952" y="2274"/>
                      </a:lnTo>
                      <a:cubicBezTo>
                        <a:pt x="4952" y="2272"/>
                        <a:pt x="4952" y="2270"/>
                        <a:pt x="4952" y="2268"/>
                      </a:cubicBezTo>
                      <a:cubicBezTo>
                        <a:pt x="4952" y="2265"/>
                        <a:pt x="4952" y="2262"/>
                        <a:pt x="4951" y="2259"/>
                      </a:cubicBezTo>
                      <a:close/>
                      <a:moveTo>
                        <a:pt x="1881" y="2168"/>
                      </a:moveTo>
                      <a:lnTo>
                        <a:pt x="1881" y="1646"/>
                      </a:lnTo>
                      <a:lnTo>
                        <a:pt x="3072" y="1646"/>
                      </a:lnTo>
                      <a:lnTo>
                        <a:pt x="3072" y="2168"/>
                      </a:lnTo>
                      <a:lnTo>
                        <a:pt x="1881" y="2168"/>
                      </a:lnTo>
                      <a:close/>
                      <a:moveTo>
                        <a:pt x="3272" y="723"/>
                      </a:moveTo>
                      <a:lnTo>
                        <a:pt x="3272" y="252"/>
                      </a:lnTo>
                      <a:lnTo>
                        <a:pt x="4366" y="723"/>
                      </a:lnTo>
                      <a:lnTo>
                        <a:pt x="3272" y="723"/>
                      </a:lnTo>
                      <a:close/>
                      <a:moveTo>
                        <a:pt x="1881" y="200"/>
                      </a:moveTo>
                      <a:lnTo>
                        <a:pt x="3072" y="200"/>
                      </a:lnTo>
                      <a:lnTo>
                        <a:pt x="3072" y="723"/>
                      </a:lnTo>
                      <a:lnTo>
                        <a:pt x="1881" y="723"/>
                      </a:lnTo>
                      <a:lnTo>
                        <a:pt x="1881" y="200"/>
                      </a:lnTo>
                      <a:close/>
                      <a:moveTo>
                        <a:pt x="586" y="723"/>
                      </a:moveTo>
                      <a:lnTo>
                        <a:pt x="1681" y="252"/>
                      </a:lnTo>
                      <a:lnTo>
                        <a:pt x="1681" y="723"/>
                      </a:lnTo>
                      <a:lnTo>
                        <a:pt x="586" y="723"/>
                      </a:lnTo>
                      <a:close/>
                      <a:moveTo>
                        <a:pt x="3072" y="923"/>
                      </a:moveTo>
                      <a:lnTo>
                        <a:pt x="3072" y="1446"/>
                      </a:lnTo>
                      <a:lnTo>
                        <a:pt x="1881" y="1446"/>
                      </a:lnTo>
                      <a:lnTo>
                        <a:pt x="1881" y="923"/>
                      </a:lnTo>
                      <a:lnTo>
                        <a:pt x="3072" y="923"/>
                      </a:lnTo>
                      <a:close/>
                      <a:moveTo>
                        <a:pt x="1681" y="1698"/>
                      </a:moveTo>
                      <a:lnTo>
                        <a:pt x="1681" y="2168"/>
                      </a:lnTo>
                      <a:lnTo>
                        <a:pt x="586" y="2168"/>
                      </a:lnTo>
                      <a:lnTo>
                        <a:pt x="1681" y="1698"/>
                      </a:lnTo>
                      <a:close/>
                      <a:moveTo>
                        <a:pt x="1476" y="3574"/>
                      </a:moveTo>
                      <a:lnTo>
                        <a:pt x="2330" y="4372"/>
                      </a:lnTo>
                      <a:lnTo>
                        <a:pt x="768" y="5834"/>
                      </a:lnTo>
                      <a:lnTo>
                        <a:pt x="1476" y="3574"/>
                      </a:lnTo>
                      <a:close/>
                      <a:moveTo>
                        <a:pt x="3410" y="3362"/>
                      </a:moveTo>
                      <a:lnTo>
                        <a:pt x="2476" y="4235"/>
                      </a:lnTo>
                      <a:lnTo>
                        <a:pt x="1543" y="3362"/>
                      </a:lnTo>
                      <a:lnTo>
                        <a:pt x="1854" y="2368"/>
                      </a:lnTo>
                      <a:lnTo>
                        <a:pt x="3098" y="2368"/>
                      </a:lnTo>
                      <a:lnTo>
                        <a:pt x="3410" y="3362"/>
                      </a:lnTo>
                      <a:close/>
                      <a:moveTo>
                        <a:pt x="3272" y="2168"/>
                      </a:moveTo>
                      <a:lnTo>
                        <a:pt x="3272" y="1698"/>
                      </a:lnTo>
                      <a:lnTo>
                        <a:pt x="4366" y="2168"/>
                      </a:lnTo>
                      <a:lnTo>
                        <a:pt x="3272" y="2168"/>
                      </a:lnTo>
                      <a:close/>
                    </a:path>
                  </a:pathLst>
                </a:custGeom>
                <a:solidFill>
                  <a:srgbClr val="2B81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33" name="文本框 38">
                  <a:extLst>
                    <a:ext uri="{FF2B5EF4-FFF2-40B4-BE49-F238E27FC236}">
                      <a16:creationId xmlns:a16="http://schemas.microsoft.com/office/drawing/2014/main" xmlns="" id="{763D7AAF-6262-47D4-93C1-CC57FDAEFEB5}"/>
                    </a:ext>
                  </a:extLst>
                </p:cNvPr>
                <p:cNvSpPr txBox="1"/>
                <p:nvPr/>
              </p:nvSpPr>
              <p:spPr>
                <a:xfrm>
                  <a:off x="6103459" y="5029809"/>
                  <a:ext cx="545140" cy="3269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zh-CN" altLang="en-US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Mains</a:t>
                  </a:r>
                  <a:endParaRPr lang="en-US" altLang="zh-CN" sz="1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  <a:p>
                  <a:pPr algn="ctr"/>
                  <a:r>
                    <a:rPr lang="zh-CN" altLang="en-US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Power supply</a:t>
                  </a:r>
                </a:p>
              </p:txBody>
            </p:sp>
          </p:grpSp>
          <p:grpSp>
            <p:nvGrpSpPr>
              <p:cNvPr id="123" name="组合 28">
                <a:extLst>
                  <a:ext uri="{FF2B5EF4-FFF2-40B4-BE49-F238E27FC236}">
                    <a16:creationId xmlns:a16="http://schemas.microsoft.com/office/drawing/2014/main" xmlns="" id="{9F151A2B-848E-4F4B-93EB-5241BF416EFD}"/>
                  </a:ext>
                </a:extLst>
              </p:cNvPr>
              <p:cNvGrpSpPr/>
              <p:nvPr/>
            </p:nvGrpSpPr>
            <p:grpSpPr>
              <a:xfrm>
                <a:off x="6748047" y="3160551"/>
                <a:ext cx="690102" cy="326963"/>
                <a:chOff x="2223458" y="4036780"/>
                <a:chExt cx="1000396" cy="492968"/>
              </a:xfrm>
            </p:grpSpPr>
            <p:sp>
              <p:nvSpPr>
                <p:cNvPr id="130" name="iconfont-1141-850474">
                  <a:extLst>
                    <a:ext uri="{FF2B5EF4-FFF2-40B4-BE49-F238E27FC236}">
                      <a16:creationId xmlns:a16="http://schemas.microsoft.com/office/drawing/2014/main" xmlns="" id="{28D50295-5DB6-4FB0-82E3-A1D7AEF4CA1E}"/>
                    </a:ext>
                  </a:extLst>
                </p:cNvPr>
                <p:cNvSpPr/>
                <p:nvPr/>
              </p:nvSpPr>
              <p:spPr>
                <a:xfrm>
                  <a:off x="2223458" y="4113682"/>
                  <a:ext cx="338413" cy="380395"/>
                </a:xfrm>
                <a:custGeom>
                  <a:avLst/>
                  <a:gdLst>
                    <a:gd name="T0" fmla="*/ 12000 w 12800"/>
                    <a:gd name="T1" fmla="*/ 2400 h 8800"/>
                    <a:gd name="T2" fmla="*/ 12000 w 12800"/>
                    <a:gd name="T3" fmla="*/ 800 h 8800"/>
                    <a:gd name="T4" fmla="*/ 11200 w 12800"/>
                    <a:gd name="T5" fmla="*/ 0 h 8800"/>
                    <a:gd name="T6" fmla="*/ 800 w 12800"/>
                    <a:gd name="T7" fmla="*/ 0 h 8800"/>
                    <a:gd name="T8" fmla="*/ 0 w 12800"/>
                    <a:gd name="T9" fmla="*/ 800 h 8800"/>
                    <a:gd name="T10" fmla="*/ 0 w 12800"/>
                    <a:gd name="T11" fmla="*/ 8000 h 8800"/>
                    <a:gd name="T12" fmla="*/ 800 w 12800"/>
                    <a:gd name="T13" fmla="*/ 8800 h 8800"/>
                    <a:gd name="T14" fmla="*/ 11200 w 12800"/>
                    <a:gd name="T15" fmla="*/ 8800 h 8800"/>
                    <a:gd name="T16" fmla="*/ 12000 w 12800"/>
                    <a:gd name="T17" fmla="*/ 8000 h 8800"/>
                    <a:gd name="T18" fmla="*/ 12000 w 12800"/>
                    <a:gd name="T19" fmla="*/ 6400 h 8800"/>
                    <a:gd name="T20" fmla="*/ 12800 w 12800"/>
                    <a:gd name="T21" fmla="*/ 5600 h 8800"/>
                    <a:gd name="T22" fmla="*/ 12800 w 12800"/>
                    <a:gd name="T23" fmla="*/ 3200 h 8800"/>
                    <a:gd name="T24" fmla="*/ 12000 w 12800"/>
                    <a:gd name="T25" fmla="*/ 2400 h 8800"/>
                    <a:gd name="T26" fmla="*/ 10400 w 12800"/>
                    <a:gd name="T27" fmla="*/ 6400 h 8800"/>
                    <a:gd name="T28" fmla="*/ 9600 w 12800"/>
                    <a:gd name="T29" fmla="*/ 7200 h 8800"/>
                    <a:gd name="T30" fmla="*/ 2400 w 12800"/>
                    <a:gd name="T31" fmla="*/ 7200 h 8800"/>
                    <a:gd name="T32" fmla="*/ 1600 w 12800"/>
                    <a:gd name="T33" fmla="*/ 6400 h 8800"/>
                    <a:gd name="T34" fmla="*/ 1600 w 12800"/>
                    <a:gd name="T35" fmla="*/ 2400 h 8800"/>
                    <a:gd name="T36" fmla="*/ 2400 w 12800"/>
                    <a:gd name="T37" fmla="*/ 1600 h 8800"/>
                    <a:gd name="T38" fmla="*/ 9600 w 12800"/>
                    <a:gd name="T39" fmla="*/ 1600 h 8800"/>
                    <a:gd name="T40" fmla="*/ 10400 w 12800"/>
                    <a:gd name="T41" fmla="*/ 2400 h 8800"/>
                    <a:gd name="T42" fmla="*/ 10400 w 12800"/>
                    <a:gd name="T43" fmla="*/ 6400 h 8800"/>
                    <a:gd name="T44" fmla="*/ 2800 w 12800"/>
                    <a:gd name="T45" fmla="*/ 2400 h 8800"/>
                    <a:gd name="T46" fmla="*/ 2400 w 12800"/>
                    <a:gd name="T47" fmla="*/ 2800 h 8800"/>
                    <a:gd name="T48" fmla="*/ 2400 w 12800"/>
                    <a:gd name="T49" fmla="*/ 6000 h 8800"/>
                    <a:gd name="T50" fmla="*/ 2800 w 12800"/>
                    <a:gd name="T51" fmla="*/ 6400 h 8800"/>
                    <a:gd name="T52" fmla="*/ 3200 w 12800"/>
                    <a:gd name="T53" fmla="*/ 6000 h 8800"/>
                    <a:gd name="T54" fmla="*/ 3200 w 12800"/>
                    <a:gd name="T55" fmla="*/ 2800 h 8800"/>
                    <a:gd name="T56" fmla="*/ 2800 w 12800"/>
                    <a:gd name="T57" fmla="*/ 2400 h 8800"/>
                    <a:gd name="T58" fmla="*/ 4400 w 12800"/>
                    <a:gd name="T59" fmla="*/ 2400 h 8800"/>
                    <a:gd name="T60" fmla="*/ 4000 w 12800"/>
                    <a:gd name="T61" fmla="*/ 2800 h 8800"/>
                    <a:gd name="T62" fmla="*/ 4000 w 12800"/>
                    <a:gd name="T63" fmla="*/ 6000 h 8800"/>
                    <a:gd name="T64" fmla="*/ 4400 w 12800"/>
                    <a:gd name="T65" fmla="*/ 6400 h 8800"/>
                    <a:gd name="T66" fmla="*/ 4800 w 12800"/>
                    <a:gd name="T67" fmla="*/ 6000 h 8800"/>
                    <a:gd name="T68" fmla="*/ 4800 w 12800"/>
                    <a:gd name="T69" fmla="*/ 2800 h 8800"/>
                    <a:gd name="T70" fmla="*/ 4400 w 12800"/>
                    <a:gd name="T71" fmla="*/ 2400 h 8800"/>
                    <a:gd name="T72" fmla="*/ 6000 w 12800"/>
                    <a:gd name="T73" fmla="*/ 2400 h 8800"/>
                    <a:gd name="T74" fmla="*/ 5600 w 12800"/>
                    <a:gd name="T75" fmla="*/ 2800 h 8800"/>
                    <a:gd name="T76" fmla="*/ 5600 w 12800"/>
                    <a:gd name="T77" fmla="*/ 6000 h 8800"/>
                    <a:gd name="T78" fmla="*/ 6000 w 12800"/>
                    <a:gd name="T79" fmla="*/ 6400 h 8800"/>
                    <a:gd name="T80" fmla="*/ 6400 w 12800"/>
                    <a:gd name="T81" fmla="*/ 6000 h 8800"/>
                    <a:gd name="T82" fmla="*/ 6400 w 12800"/>
                    <a:gd name="T83" fmla="*/ 2800 h 8800"/>
                    <a:gd name="T84" fmla="*/ 6000 w 12800"/>
                    <a:gd name="T85" fmla="*/ 2400 h 8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2800" h="8800">
                      <a:moveTo>
                        <a:pt x="12000" y="2400"/>
                      </a:moveTo>
                      <a:lnTo>
                        <a:pt x="12000" y="800"/>
                      </a:lnTo>
                      <a:cubicBezTo>
                        <a:pt x="12000" y="358"/>
                        <a:pt x="11642" y="0"/>
                        <a:pt x="11200" y="0"/>
                      </a:cubicBezTo>
                      <a:lnTo>
                        <a:pt x="800" y="0"/>
                      </a:lnTo>
                      <a:cubicBezTo>
                        <a:pt x="358" y="0"/>
                        <a:pt x="0" y="358"/>
                        <a:pt x="0" y="800"/>
                      </a:cubicBezTo>
                      <a:lnTo>
                        <a:pt x="0" y="8000"/>
                      </a:lnTo>
                      <a:cubicBezTo>
                        <a:pt x="0" y="8442"/>
                        <a:pt x="358" y="8800"/>
                        <a:pt x="800" y="8800"/>
                      </a:cubicBezTo>
                      <a:lnTo>
                        <a:pt x="11200" y="8800"/>
                      </a:lnTo>
                      <a:cubicBezTo>
                        <a:pt x="11642" y="8800"/>
                        <a:pt x="12000" y="8442"/>
                        <a:pt x="12000" y="8000"/>
                      </a:cubicBezTo>
                      <a:lnTo>
                        <a:pt x="12000" y="6400"/>
                      </a:lnTo>
                      <a:cubicBezTo>
                        <a:pt x="12442" y="6400"/>
                        <a:pt x="12800" y="6042"/>
                        <a:pt x="12800" y="5600"/>
                      </a:cubicBezTo>
                      <a:lnTo>
                        <a:pt x="12800" y="3200"/>
                      </a:lnTo>
                      <a:cubicBezTo>
                        <a:pt x="12800" y="2758"/>
                        <a:pt x="12442" y="2400"/>
                        <a:pt x="12000" y="2400"/>
                      </a:cubicBezTo>
                      <a:close/>
                      <a:moveTo>
                        <a:pt x="10400" y="6400"/>
                      </a:moveTo>
                      <a:cubicBezTo>
                        <a:pt x="10400" y="6842"/>
                        <a:pt x="10042" y="7200"/>
                        <a:pt x="9600" y="7200"/>
                      </a:cubicBezTo>
                      <a:lnTo>
                        <a:pt x="2400" y="7200"/>
                      </a:lnTo>
                      <a:cubicBezTo>
                        <a:pt x="1958" y="7200"/>
                        <a:pt x="1600" y="6842"/>
                        <a:pt x="1600" y="6400"/>
                      </a:cubicBezTo>
                      <a:lnTo>
                        <a:pt x="1600" y="2400"/>
                      </a:lnTo>
                      <a:cubicBezTo>
                        <a:pt x="1600" y="1958"/>
                        <a:pt x="1958" y="1600"/>
                        <a:pt x="2400" y="1600"/>
                      </a:cubicBezTo>
                      <a:lnTo>
                        <a:pt x="9600" y="1600"/>
                      </a:lnTo>
                      <a:cubicBezTo>
                        <a:pt x="10042" y="1600"/>
                        <a:pt x="10400" y="1958"/>
                        <a:pt x="10400" y="2400"/>
                      </a:cubicBezTo>
                      <a:lnTo>
                        <a:pt x="10400" y="6400"/>
                      </a:lnTo>
                      <a:close/>
                      <a:moveTo>
                        <a:pt x="2800" y="2400"/>
                      </a:moveTo>
                      <a:cubicBezTo>
                        <a:pt x="2579" y="2400"/>
                        <a:pt x="2400" y="2579"/>
                        <a:pt x="2400" y="2800"/>
                      </a:cubicBezTo>
                      <a:lnTo>
                        <a:pt x="2400" y="6000"/>
                      </a:lnTo>
                      <a:cubicBezTo>
                        <a:pt x="2400" y="6221"/>
                        <a:pt x="2579" y="6400"/>
                        <a:pt x="2800" y="6400"/>
                      </a:cubicBezTo>
                      <a:cubicBezTo>
                        <a:pt x="3021" y="6400"/>
                        <a:pt x="3200" y="6221"/>
                        <a:pt x="3200" y="6000"/>
                      </a:cubicBezTo>
                      <a:lnTo>
                        <a:pt x="3200" y="2800"/>
                      </a:lnTo>
                      <a:cubicBezTo>
                        <a:pt x="3200" y="2579"/>
                        <a:pt x="3021" y="2400"/>
                        <a:pt x="2800" y="2400"/>
                      </a:cubicBezTo>
                      <a:close/>
                      <a:moveTo>
                        <a:pt x="4400" y="2400"/>
                      </a:moveTo>
                      <a:cubicBezTo>
                        <a:pt x="4179" y="2400"/>
                        <a:pt x="4000" y="2579"/>
                        <a:pt x="4000" y="2800"/>
                      </a:cubicBezTo>
                      <a:lnTo>
                        <a:pt x="4000" y="6000"/>
                      </a:lnTo>
                      <a:cubicBezTo>
                        <a:pt x="4000" y="6221"/>
                        <a:pt x="4179" y="6400"/>
                        <a:pt x="4400" y="6400"/>
                      </a:cubicBezTo>
                      <a:cubicBezTo>
                        <a:pt x="4621" y="6400"/>
                        <a:pt x="4800" y="6221"/>
                        <a:pt x="4800" y="6000"/>
                      </a:cubicBezTo>
                      <a:lnTo>
                        <a:pt x="4800" y="2800"/>
                      </a:lnTo>
                      <a:cubicBezTo>
                        <a:pt x="4800" y="2579"/>
                        <a:pt x="4621" y="2400"/>
                        <a:pt x="4400" y="2400"/>
                      </a:cubicBezTo>
                      <a:close/>
                      <a:moveTo>
                        <a:pt x="6000" y="2400"/>
                      </a:moveTo>
                      <a:cubicBezTo>
                        <a:pt x="5779" y="2400"/>
                        <a:pt x="5600" y="2579"/>
                        <a:pt x="5600" y="2800"/>
                      </a:cubicBezTo>
                      <a:lnTo>
                        <a:pt x="5600" y="6000"/>
                      </a:lnTo>
                      <a:cubicBezTo>
                        <a:pt x="5600" y="6221"/>
                        <a:pt x="5779" y="6400"/>
                        <a:pt x="6000" y="6400"/>
                      </a:cubicBezTo>
                      <a:cubicBezTo>
                        <a:pt x="6221" y="6400"/>
                        <a:pt x="6400" y="6221"/>
                        <a:pt x="6400" y="6000"/>
                      </a:cubicBezTo>
                      <a:lnTo>
                        <a:pt x="6400" y="2800"/>
                      </a:lnTo>
                      <a:cubicBezTo>
                        <a:pt x="6400" y="2579"/>
                        <a:pt x="6221" y="2400"/>
                        <a:pt x="6000" y="2400"/>
                      </a:cubicBezTo>
                      <a:close/>
                    </a:path>
                  </a:pathLst>
                </a:custGeom>
                <a:solidFill>
                  <a:srgbClr val="2B81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31" name="文本框 27">
                  <a:extLst>
                    <a:ext uri="{FF2B5EF4-FFF2-40B4-BE49-F238E27FC236}">
                      <a16:creationId xmlns:a16="http://schemas.microsoft.com/office/drawing/2014/main" xmlns="" id="{92153C0F-B4D2-4888-8A1B-F9976DE6E462}"/>
                    </a:ext>
                  </a:extLst>
                </p:cNvPr>
                <p:cNvSpPr txBox="1"/>
                <p:nvPr/>
              </p:nvSpPr>
              <p:spPr>
                <a:xfrm>
                  <a:off x="2616964" y="4036780"/>
                  <a:ext cx="606890" cy="4929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Battery </a:t>
                  </a:r>
                  <a:r>
                    <a:rPr lang="zh-CN" altLang="en-US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discharge</a:t>
                  </a:r>
                </a:p>
              </p:txBody>
            </p:sp>
          </p:grpSp>
          <p:grpSp>
            <p:nvGrpSpPr>
              <p:cNvPr id="124" name="组合 24">
                <a:extLst>
                  <a:ext uri="{FF2B5EF4-FFF2-40B4-BE49-F238E27FC236}">
                    <a16:creationId xmlns:a16="http://schemas.microsoft.com/office/drawing/2014/main" xmlns="" id="{41AFFD93-DA85-4701-966D-BEA2040A3443}"/>
                  </a:ext>
                </a:extLst>
              </p:cNvPr>
              <p:cNvGrpSpPr/>
              <p:nvPr/>
            </p:nvGrpSpPr>
            <p:grpSpPr>
              <a:xfrm>
                <a:off x="8063577" y="2285727"/>
                <a:ext cx="1050005" cy="691252"/>
                <a:chOff x="4118615" y="2852830"/>
                <a:chExt cx="1522124" cy="1042208"/>
              </a:xfrm>
            </p:grpSpPr>
            <p:sp>
              <p:nvSpPr>
                <p:cNvPr id="128" name="solar-panel-in-sunlight_34537">
                  <a:extLst>
                    <a:ext uri="{FF2B5EF4-FFF2-40B4-BE49-F238E27FC236}">
                      <a16:creationId xmlns:a16="http://schemas.microsoft.com/office/drawing/2014/main" xmlns="" id="{4B58166A-3128-4760-9E0E-4AE4F55F8032}"/>
                    </a:ext>
                  </a:extLst>
                </p:cNvPr>
                <p:cNvSpPr/>
                <p:nvPr/>
              </p:nvSpPr>
              <p:spPr>
                <a:xfrm>
                  <a:off x="4670424" y="2852830"/>
                  <a:ext cx="418508" cy="543419"/>
                </a:xfrm>
                <a:custGeom>
                  <a:avLst/>
                  <a:gdLst>
                    <a:gd name="T0" fmla="*/ 5435 w 6506"/>
                    <a:gd name="T1" fmla="*/ 514 h 6689"/>
                    <a:gd name="T2" fmla="*/ 4701 w 6506"/>
                    <a:gd name="T3" fmla="*/ 1594 h 6689"/>
                    <a:gd name="T4" fmla="*/ 3664 w 6506"/>
                    <a:gd name="T5" fmla="*/ 2269 h 6689"/>
                    <a:gd name="T6" fmla="*/ 4677 w 6506"/>
                    <a:gd name="T7" fmla="*/ 552 h 6689"/>
                    <a:gd name="T8" fmla="*/ 5079 w 6506"/>
                    <a:gd name="T9" fmla="*/ 5 h 6689"/>
                    <a:gd name="T10" fmla="*/ 5779 w 6506"/>
                    <a:gd name="T11" fmla="*/ 54 h 6689"/>
                    <a:gd name="T12" fmla="*/ 5720 w 6506"/>
                    <a:gd name="T13" fmla="*/ 228 h 6689"/>
                    <a:gd name="T14" fmla="*/ 6102 w 6506"/>
                    <a:gd name="T15" fmla="*/ 563 h 6689"/>
                    <a:gd name="T16" fmla="*/ 6291 w 6506"/>
                    <a:gd name="T17" fmla="*/ 1035 h 6689"/>
                    <a:gd name="T18" fmla="*/ 6288 w 6506"/>
                    <a:gd name="T19" fmla="*/ 1713 h 6689"/>
                    <a:gd name="T20" fmla="*/ 6262 w 6506"/>
                    <a:gd name="T21" fmla="*/ 1726 h 6689"/>
                    <a:gd name="T22" fmla="*/ 5639 w 6506"/>
                    <a:gd name="T23" fmla="*/ 1908 h 6689"/>
                    <a:gd name="T24" fmla="*/ 5135 w 6506"/>
                    <a:gd name="T25" fmla="*/ 1865 h 6689"/>
                    <a:gd name="T26" fmla="*/ 925 w 6506"/>
                    <a:gd name="T27" fmla="*/ 1299 h 6689"/>
                    <a:gd name="T28" fmla="*/ 923 w 6506"/>
                    <a:gd name="T29" fmla="*/ 1299 h 6689"/>
                    <a:gd name="T30" fmla="*/ 4531 w 6506"/>
                    <a:gd name="T31" fmla="*/ 442 h 6689"/>
                    <a:gd name="T32" fmla="*/ 5119 w 6506"/>
                    <a:gd name="T33" fmla="*/ 26 h 6689"/>
                    <a:gd name="T34" fmla="*/ 5720 w 6506"/>
                    <a:gd name="T35" fmla="*/ 228 h 6689"/>
                    <a:gd name="T36" fmla="*/ 5690 w 6506"/>
                    <a:gd name="T37" fmla="*/ 249 h 6689"/>
                    <a:gd name="T38" fmla="*/ 6110 w 6506"/>
                    <a:gd name="T39" fmla="*/ 518 h 6689"/>
                    <a:gd name="T40" fmla="*/ 270 w 6506"/>
                    <a:gd name="T41" fmla="*/ 2128 h 6689"/>
                    <a:gd name="T42" fmla="*/ 214 w 6506"/>
                    <a:gd name="T43" fmla="*/ 2146 h 6689"/>
                    <a:gd name="T44" fmla="*/ 1807 w 6506"/>
                    <a:gd name="T45" fmla="*/ 5789 h 6689"/>
                    <a:gd name="T46" fmla="*/ 2865 w 6506"/>
                    <a:gd name="T47" fmla="*/ 6688 h 6689"/>
                    <a:gd name="T48" fmla="*/ 4315 w 6506"/>
                    <a:gd name="T49" fmla="*/ 5789 h 6689"/>
                    <a:gd name="T50" fmla="*/ 5600 w 6506"/>
                    <a:gd name="T51" fmla="*/ 5064 h 6689"/>
                    <a:gd name="T52" fmla="*/ 5600 w 6506"/>
                    <a:gd name="T53" fmla="*/ 5064 h 6689"/>
                    <a:gd name="T54" fmla="*/ 4463 w 6506"/>
                    <a:gd name="T55" fmla="*/ 4594 h 6689"/>
                    <a:gd name="T56" fmla="*/ 3341 w 6506"/>
                    <a:gd name="T57" fmla="*/ 4278 h 6689"/>
                    <a:gd name="T58" fmla="*/ 4280 w 6506"/>
                    <a:gd name="T59" fmla="*/ 4426 h 6689"/>
                    <a:gd name="T60" fmla="*/ 3789 w 6506"/>
                    <a:gd name="T61" fmla="*/ 3232 h 6689"/>
                    <a:gd name="T62" fmla="*/ 2053 w 6506"/>
                    <a:gd name="T63" fmla="*/ 3664 h 6689"/>
                    <a:gd name="T64" fmla="*/ 3004 w 6506"/>
                    <a:gd name="T65" fmla="*/ 3644 h 6689"/>
                    <a:gd name="T66" fmla="*/ 2315 w 6506"/>
                    <a:gd name="T67" fmla="*/ 4328 h 6689"/>
                    <a:gd name="T68" fmla="*/ 3377 w 6506"/>
                    <a:gd name="T69" fmla="*/ 4526 h 6689"/>
                    <a:gd name="T70" fmla="*/ 2373 w 6506"/>
                    <a:gd name="T71" fmla="*/ 4394 h 6689"/>
                    <a:gd name="T72" fmla="*/ 5112 w 6506"/>
                    <a:gd name="T73" fmla="*/ 3926 h 6689"/>
                    <a:gd name="T74" fmla="*/ 4071 w 6506"/>
                    <a:gd name="T75" fmla="*/ 3254 h 6689"/>
                    <a:gd name="T76" fmla="*/ 3890 w 6506"/>
                    <a:gd name="T77" fmla="*/ 3074 h 6689"/>
                    <a:gd name="T78" fmla="*/ 2976 w 6506"/>
                    <a:gd name="T79" fmla="*/ 3105 h 6689"/>
                    <a:gd name="T80" fmla="*/ 2647 w 6506"/>
                    <a:gd name="T81" fmla="*/ 3079 h 6689"/>
                    <a:gd name="T82" fmla="*/ 1364 w 6506"/>
                    <a:gd name="T83" fmla="*/ 2450 h 6689"/>
                    <a:gd name="T84" fmla="*/ 1503 w 6506"/>
                    <a:gd name="T85" fmla="*/ 3053 h 6689"/>
                    <a:gd name="T86" fmla="*/ 986 w 6506"/>
                    <a:gd name="T87" fmla="*/ 3659 h 6689"/>
                    <a:gd name="T88" fmla="*/ 986 w 6506"/>
                    <a:gd name="T89" fmla="*/ 3659 h 6689"/>
                    <a:gd name="T90" fmla="*/ 1516 w 6506"/>
                    <a:gd name="T91" fmla="*/ 4916 h 6689"/>
                    <a:gd name="T92" fmla="*/ 2696 w 6506"/>
                    <a:gd name="T93" fmla="*/ 5597 h 6689"/>
                    <a:gd name="T94" fmla="*/ 3487 w 6506"/>
                    <a:gd name="T95" fmla="*/ 5051 h 6689"/>
                    <a:gd name="T96" fmla="*/ 4025 w 6506"/>
                    <a:gd name="T97" fmla="*/ 6394 h 6689"/>
                    <a:gd name="T98" fmla="*/ 4187 w 6506"/>
                    <a:gd name="T99" fmla="*/ 6095 h 6689"/>
                    <a:gd name="T100" fmla="*/ 4784 w 6506"/>
                    <a:gd name="T101" fmla="*/ 6251 h 6689"/>
                    <a:gd name="T102" fmla="*/ 3809 w 6506"/>
                    <a:gd name="T103" fmla="*/ 5063 h 6689"/>
                    <a:gd name="T104" fmla="*/ 4787 w 6506"/>
                    <a:gd name="T105" fmla="*/ 5198 h 6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505" h="6689">
                      <a:moveTo>
                        <a:pt x="5435" y="1746"/>
                      </a:moveTo>
                      <a:cubicBezTo>
                        <a:pt x="5061" y="1746"/>
                        <a:pt x="4756" y="1441"/>
                        <a:pt x="4756" y="1067"/>
                      </a:cubicBezTo>
                      <a:cubicBezTo>
                        <a:pt x="4756" y="692"/>
                        <a:pt x="5061" y="387"/>
                        <a:pt x="5435" y="387"/>
                      </a:cubicBezTo>
                      <a:cubicBezTo>
                        <a:pt x="5810" y="387"/>
                        <a:pt x="6115" y="692"/>
                        <a:pt x="6115" y="1067"/>
                      </a:cubicBezTo>
                      <a:cubicBezTo>
                        <a:pt x="6115" y="1441"/>
                        <a:pt x="5810" y="1746"/>
                        <a:pt x="5435" y="1746"/>
                      </a:cubicBezTo>
                      <a:close/>
                      <a:moveTo>
                        <a:pt x="5435" y="514"/>
                      </a:moveTo>
                      <a:cubicBezTo>
                        <a:pt x="5131" y="514"/>
                        <a:pt x="4883" y="762"/>
                        <a:pt x="4883" y="1067"/>
                      </a:cubicBezTo>
                      <a:cubicBezTo>
                        <a:pt x="4883" y="1371"/>
                        <a:pt x="5131" y="1619"/>
                        <a:pt x="5435" y="1619"/>
                      </a:cubicBezTo>
                      <a:cubicBezTo>
                        <a:pt x="5740" y="1619"/>
                        <a:pt x="5988" y="1371"/>
                        <a:pt x="5988" y="1067"/>
                      </a:cubicBezTo>
                      <a:cubicBezTo>
                        <a:pt x="5988" y="762"/>
                        <a:pt x="5740" y="514"/>
                        <a:pt x="5435" y="514"/>
                      </a:cubicBezTo>
                      <a:close/>
                      <a:moveTo>
                        <a:pt x="3664" y="2269"/>
                      </a:moveTo>
                      <a:lnTo>
                        <a:pt x="4701" y="1594"/>
                      </a:lnTo>
                      <a:cubicBezTo>
                        <a:pt x="4716" y="1584"/>
                        <a:pt x="4720" y="1565"/>
                        <a:pt x="4711" y="1550"/>
                      </a:cubicBezTo>
                      <a:cubicBezTo>
                        <a:pt x="4701" y="1535"/>
                        <a:pt x="4681" y="1531"/>
                        <a:pt x="4667" y="1541"/>
                      </a:cubicBezTo>
                      <a:lnTo>
                        <a:pt x="3629" y="2216"/>
                      </a:lnTo>
                      <a:cubicBezTo>
                        <a:pt x="3615" y="2225"/>
                        <a:pt x="3610" y="2245"/>
                        <a:pt x="3620" y="2260"/>
                      </a:cubicBezTo>
                      <a:cubicBezTo>
                        <a:pt x="3626" y="2269"/>
                        <a:pt x="3636" y="2274"/>
                        <a:pt x="3647" y="2274"/>
                      </a:cubicBezTo>
                      <a:cubicBezTo>
                        <a:pt x="3653" y="2274"/>
                        <a:pt x="3659" y="2273"/>
                        <a:pt x="3664" y="2269"/>
                      </a:cubicBezTo>
                      <a:close/>
                      <a:moveTo>
                        <a:pt x="4722" y="546"/>
                      </a:moveTo>
                      <a:cubicBezTo>
                        <a:pt x="4733" y="532"/>
                        <a:pt x="4730" y="512"/>
                        <a:pt x="4716" y="501"/>
                      </a:cubicBezTo>
                      <a:lnTo>
                        <a:pt x="4569" y="392"/>
                      </a:lnTo>
                      <a:cubicBezTo>
                        <a:pt x="4555" y="381"/>
                        <a:pt x="4535" y="384"/>
                        <a:pt x="4524" y="398"/>
                      </a:cubicBezTo>
                      <a:cubicBezTo>
                        <a:pt x="4514" y="412"/>
                        <a:pt x="4517" y="432"/>
                        <a:pt x="4531" y="443"/>
                      </a:cubicBezTo>
                      <a:lnTo>
                        <a:pt x="4677" y="552"/>
                      </a:lnTo>
                      <a:cubicBezTo>
                        <a:pt x="4683" y="557"/>
                        <a:pt x="4690" y="559"/>
                        <a:pt x="4697" y="559"/>
                      </a:cubicBezTo>
                      <a:cubicBezTo>
                        <a:pt x="4706" y="559"/>
                        <a:pt x="4716" y="554"/>
                        <a:pt x="4722" y="546"/>
                      </a:cubicBezTo>
                      <a:close/>
                      <a:moveTo>
                        <a:pt x="5152" y="241"/>
                      </a:moveTo>
                      <a:cubicBezTo>
                        <a:pt x="5169" y="236"/>
                        <a:pt x="5178" y="218"/>
                        <a:pt x="5173" y="201"/>
                      </a:cubicBezTo>
                      <a:lnTo>
                        <a:pt x="5119" y="26"/>
                      </a:lnTo>
                      <a:cubicBezTo>
                        <a:pt x="5114" y="10"/>
                        <a:pt x="5096" y="0"/>
                        <a:pt x="5079" y="5"/>
                      </a:cubicBezTo>
                      <a:cubicBezTo>
                        <a:pt x="5063" y="11"/>
                        <a:pt x="5053" y="28"/>
                        <a:pt x="5058" y="45"/>
                      </a:cubicBezTo>
                      <a:lnTo>
                        <a:pt x="5112" y="220"/>
                      </a:lnTo>
                      <a:cubicBezTo>
                        <a:pt x="5117" y="234"/>
                        <a:pt x="5129" y="243"/>
                        <a:pt x="5143" y="243"/>
                      </a:cubicBezTo>
                      <a:cubicBezTo>
                        <a:pt x="5146" y="243"/>
                        <a:pt x="5149" y="242"/>
                        <a:pt x="5152" y="241"/>
                      </a:cubicBezTo>
                      <a:close/>
                      <a:moveTo>
                        <a:pt x="5720" y="228"/>
                      </a:moveTo>
                      <a:lnTo>
                        <a:pt x="5779" y="54"/>
                      </a:lnTo>
                      <a:cubicBezTo>
                        <a:pt x="5785" y="38"/>
                        <a:pt x="5776" y="20"/>
                        <a:pt x="5759" y="14"/>
                      </a:cubicBezTo>
                      <a:cubicBezTo>
                        <a:pt x="5743" y="8"/>
                        <a:pt x="5724" y="17"/>
                        <a:pt x="5719" y="34"/>
                      </a:cubicBezTo>
                      <a:lnTo>
                        <a:pt x="5660" y="207"/>
                      </a:lnTo>
                      <a:cubicBezTo>
                        <a:pt x="5654" y="224"/>
                        <a:pt x="5663" y="242"/>
                        <a:pt x="5679" y="247"/>
                      </a:cubicBezTo>
                      <a:cubicBezTo>
                        <a:pt x="5683" y="249"/>
                        <a:pt x="5686" y="249"/>
                        <a:pt x="5690" y="249"/>
                      </a:cubicBezTo>
                      <a:cubicBezTo>
                        <a:pt x="5703" y="249"/>
                        <a:pt x="5715" y="241"/>
                        <a:pt x="5720" y="228"/>
                      </a:cubicBezTo>
                      <a:close/>
                      <a:moveTo>
                        <a:pt x="6147" y="570"/>
                      </a:moveTo>
                      <a:lnTo>
                        <a:pt x="6296" y="465"/>
                      </a:lnTo>
                      <a:cubicBezTo>
                        <a:pt x="6311" y="455"/>
                        <a:pt x="6314" y="435"/>
                        <a:pt x="6304" y="420"/>
                      </a:cubicBezTo>
                      <a:cubicBezTo>
                        <a:pt x="6294" y="406"/>
                        <a:pt x="6274" y="403"/>
                        <a:pt x="6260" y="413"/>
                      </a:cubicBezTo>
                      <a:lnTo>
                        <a:pt x="6110" y="518"/>
                      </a:lnTo>
                      <a:cubicBezTo>
                        <a:pt x="6096" y="528"/>
                        <a:pt x="6092" y="548"/>
                        <a:pt x="6102" y="563"/>
                      </a:cubicBezTo>
                      <a:cubicBezTo>
                        <a:pt x="6109" y="571"/>
                        <a:pt x="6118" y="576"/>
                        <a:pt x="6128" y="576"/>
                      </a:cubicBezTo>
                      <a:cubicBezTo>
                        <a:pt x="6135" y="576"/>
                        <a:pt x="6141" y="574"/>
                        <a:pt x="6147" y="570"/>
                      </a:cubicBezTo>
                      <a:close/>
                      <a:moveTo>
                        <a:pt x="6506" y="1070"/>
                      </a:moveTo>
                      <a:cubicBezTo>
                        <a:pt x="6506" y="1052"/>
                        <a:pt x="6492" y="1038"/>
                        <a:pt x="6475" y="1037"/>
                      </a:cubicBezTo>
                      <a:lnTo>
                        <a:pt x="6292" y="1035"/>
                      </a:lnTo>
                      <a:lnTo>
                        <a:pt x="6291" y="1035"/>
                      </a:lnTo>
                      <a:cubicBezTo>
                        <a:pt x="6274" y="1035"/>
                        <a:pt x="6259" y="1048"/>
                        <a:pt x="6259" y="1066"/>
                      </a:cubicBezTo>
                      <a:cubicBezTo>
                        <a:pt x="6259" y="1084"/>
                        <a:pt x="6273" y="1098"/>
                        <a:pt x="6291" y="1098"/>
                      </a:cubicBezTo>
                      <a:lnTo>
                        <a:pt x="6474" y="1101"/>
                      </a:lnTo>
                      <a:lnTo>
                        <a:pt x="6474" y="1101"/>
                      </a:lnTo>
                      <a:cubicBezTo>
                        <a:pt x="6491" y="1101"/>
                        <a:pt x="6506" y="1087"/>
                        <a:pt x="6506" y="1070"/>
                      </a:cubicBezTo>
                      <a:close/>
                      <a:moveTo>
                        <a:pt x="6288" y="1713"/>
                      </a:moveTo>
                      <a:cubicBezTo>
                        <a:pt x="6298" y="1699"/>
                        <a:pt x="6295" y="1679"/>
                        <a:pt x="6281" y="1669"/>
                      </a:cubicBezTo>
                      <a:lnTo>
                        <a:pt x="6135" y="1559"/>
                      </a:lnTo>
                      <a:cubicBezTo>
                        <a:pt x="6121" y="1549"/>
                        <a:pt x="6101" y="1551"/>
                        <a:pt x="6090" y="1565"/>
                      </a:cubicBezTo>
                      <a:cubicBezTo>
                        <a:pt x="6080" y="1580"/>
                        <a:pt x="6083" y="1600"/>
                        <a:pt x="6097" y="1610"/>
                      </a:cubicBezTo>
                      <a:lnTo>
                        <a:pt x="6243" y="1720"/>
                      </a:lnTo>
                      <a:cubicBezTo>
                        <a:pt x="6249" y="1724"/>
                        <a:pt x="6256" y="1726"/>
                        <a:pt x="6262" y="1726"/>
                      </a:cubicBezTo>
                      <a:cubicBezTo>
                        <a:pt x="6272" y="1726"/>
                        <a:pt x="6282" y="1722"/>
                        <a:pt x="6288" y="1713"/>
                      </a:cubicBezTo>
                      <a:close/>
                      <a:moveTo>
                        <a:pt x="6286" y="4328"/>
                      </a:moveTo>
                      <a:cubicBezTo>
                        <a:pt x="6303" y="4324"/>
                        <a:pt x="6313" y="4307"/>
                        <a:pt x="6309" y="4290"/>
                      </a:cubicBezTo>
                      <a:lnTo>
                        <a:pt x="5700" y="1893"/>
                      </a:lnTo>
                      <a:cubicBezTo>
                        <a:pt x="5696" y="1876"/>
                        <a:pt x="5679" y="1865"/>
                        <a:pt x="5662" y="1870"/>
                      </a:cubicBezTo>
                      <a:cubicBezTo>
                        <a:pt x="5645" y="1874"/>
                        <a:pt x="5634" y="1891"/>
                        <a:pt x="5639" y="1908"/>
                      </a:cubicBezTo>
                      <a:lnTo>
                        <a:pt x="6247" y="4305"/>
                      </a:lnTo>
                      <a:cubicBezTo>
                        <a:pt x="6251" y="4320"/>
                        <a:pt x="6264" y="4329"/>
                        <a:pt x="6278" y="4329"/>
                      </a:cubicBezTo>
                      <a:cubicBezTo>
                        <a:pt x="6281" y="4329"/>
                        <a:pt x="6283" y="4329"/>
                        <a:pt x="6286" y="4328"/>
                      </a:cubicBezTo>
                      <a:close/>
                      <a:moveTo>
                        <a:pt x="4478" y="3508"/>
                      </a:moveTo>
                      <a:lnTo>
                        <a:pt x="5152" y="1906"/>
                      </a:lnTo>
                      <a:cubicBezTo>
                        <a:pt x="5159" y="1890"/>
                        <a:pt x="5151" y="1871"/>
                        <a:pt x="5135" y="1865"/>
                      </a:cubicBezTo>
                      <a:cubicBezTo>
                        <a:pt x="5119" y="1858"/>
                        <a:pt x="5100" y="1865"/>
                        <a:pt x="5093" y="1882"/>
                      </a:cubicBezTo>
                      <a:lnTo>
                        <a:pt x="4419" y="3483"/>
                      </a:lnTo>
                      <a:cubicBezTo>
                        <a:pt x="4412" y="3500"/>
                        <a:pt x="4420" y="3518"/>
                        <a:pt x="4436" y="3525"/>
                      </a:cubicBezTo>
                      <a:cubicBezTo>
                        <a:pt x="4440" y="3527"/>
                        <a:pt x="4444" y="3528"/>
                        <a:pt x="4449" y="3528"/>
                      </a:cubicBezTo>
                      <a:cubicBezTo>
                        <a:pt x="4461" y="3528"/>
                        <a:pt x="4473" y="3520"/>
                        <a:pt x="4478" y="3508"/>
                      </a:cubicBezTo>
                      <a:close/>
                      <a:moveTo>
                        <a:pt x="925" y="1299"/>
                      </a:moveTo>
                      <a:lnTo>
                        <a:pt x="4523" y="1077"/>
                      </a:lnTo>
                      <a:cubicBezTo>
                        <a:pt x="4541" y="1076"/>
                        <a:pt x="4554" y="1061"/>
                        <a:pt x="4553" y="1043"/>
                      </a:cubicBezTo>
                      <a:cubicBezTo>
                        <a:pt x="4552" y="1026"/>
                        <a:pt x="4538" y="1012"/>
                        <a:pt x="4519" y="1013"/>
                      </a:cubicBezTo>
                      <a:lnTo>
                        <a:pt x="921" y="1235"/>
                      </a:lnTo>
                      <a:cubicBezTo>
                        <a:pt x="903" y="1236"/>
                        <a:pt x="890" y="1251"/>
                        <a:pt x="891" y="1269"/>
                      </a:cubicBezTo>
                      <a:cubicBezTo>
                        <a:pt x="892" y="1286"/>
                        <a:pt x="906" y="1299"/>
                        <a:pt x="923" y="1299"/>
                      </a:cubicBezTo>
                      <a:cubicBezTo>
                        <a:pt x="923" y="1299"/>
                        <a:pt x="924" y="1299"/>
                        <a:pt x="925" y="1299"/>
                      </a:cubicBezTo>
                      <a:close/>
                      <a:moveTo>
                        <a:pt x="4722" y="546"/>
                      </a:moveTo>
                      <a:cubicBezTo>
                        <a:pt x="4733" y="532"/>
                        <a:pt x="4730" y="512"/>
                        <a:pt x="4716" y="501"/>
                      </a:cubicBezTo>
                      <a:lnTo>
                        <a:pt x="4569" y="391"/>
                      </a:lnTo>
                      <a:cubicBezTo>
                        <a:pt x="4555" y="381"/>
                        <a:pt x="4535" y="384"/>
                        <a:pt x="4525" y="398"/>
                      </a:cubicBezTo>
                      <a:cubicBezTo>
                        <a:pt x="4514" y="412"/>
                        <a:pt x="4517" y="432"/>
                        <a:pt x="4531" y="442"/>
                      </a:cubicBezTo>
                      <a:lnTo>
                        <a:pt x="4678" y="552"/>
                      </a:lnTo>
                      <a:cubicBezTo>
                        <a:pt x="4683" y="557"/>
                        <a:pt x="4690" y="559"/>
                        <a:pt x="4697" y="559"/>
                      </a:cubicBezTo>
                      <a:cubicBezTo>
                        <a:pt x="4706" y="559"/>
                        <a:pt x="4716" y="554"/>
                        <a:pt x="4722" y="546"/>
                      </a:cubicBezTo>
                      <a:close/>
                      <a:moveTo>
                        <a:pt x="5152" y="241"/>
                      </a:moveTo>
                      <a:cubicBezTo>
                        <a:pt x="5169" y="236"/>
                        <a:pt x="5179" y="218"/>
                        <a:pt x="5173" y="201"/>
                      </a:cubicBezTo>
                      <a:lnTo>
                        <a:pt x="5119" y="26"/>
                      </a:lnTo>
                      <a:cubicBezTo>
                        <a:pt x="5114" y="10"/>
                        <a:pt x="5096" y="0"/>
                        <a:pt x="5079" y="5"/>
                      </a:cubicBezTo>
                      <a:cubicBezTo>
                        <a:pt x="5063" y="11"/>
                        <a:pt x="5053" y="28"/>
                        <a:pt x="5058" y="45"/>
                      </a:cubicBezTo>
                      <a:lnTo>
                        <a:pt x="5113" y="220"/>
                      </a:lnTo>
                      <a:cubicBezTo>
                        <a:pt x="5117" y="234"/>
                        <a:pt x="5129" y="243"/>
                        <a:pt x="5143" y="243"/>
                      </a:cubicBezTo>
                      <a:cubicBezTo>
                        <a:pt x="5146" y="243"/>
                        <a:pt x="5149" y="242"/>
                        <a:pt x="5152" y="241"/>
                      </a:cubicBezTo>
                      <a:close/>
                      <a:moveTo>
                        <a:pt x="5720" y="228"/>
                      </a:moveTo>
                      <a:lnTo>
                        <a:pt x="5779" y="54"/>
                      </a:lnTo>
                      <a:cubicBezTo>
                        <a:pt x="5785" y="38"/>
                        <a:pt x="5776" y="20"/>
                        <a:pt x="5759" y="14"/>
                      </a:cubicBezTo>
                      <a:cubicBezTo>
                        <a:pt x="5743" y="8"/>
                        <a:pt x="5725" y="17"/>
                        <a:pt x="5719" y="34"/>
                      </a:cubicBezTo>
                      <a:lnTo>
                        <a:pt x="5660" y="207"/>
                      </a:lnTo>
                      <a:cubicBezTo>
                        <a:pt x="5654" y="224"/>
                        <a:pt x="5663" y="242"/>
                        <a:pt x="5680" y="248"/>
                      </a:cubicBezTo>
                      <a:cubicBezTo>
                        <a:pt x="5683" y="249"/>
                        <a:pt x="5686" y="249"/>
                        <a:pt x="5690" y="249"/>
                      </a:cubicBezTo>
                      <a:cubicBezTo>
                        <a:pt x="5703" y="249"/>
                        <a:pt x="5715" y="241"/>
                        <a:pt x="5720" y="228"/>
                      </a:cubicBezTo>
                      <a:close/>
                      <a:moveTo>
                        <a:pt x="6147" y="570"/>
                      </a:moveTo>
                      <a:lnTo>
                        <a:pt x="6296" y="465"/>
                      </a:lnTo>
                      <a:cubicBezTo>
                        <a:pt x="6311" y="455"/>
                        <a:pt x="6314" y="435"/>
                        <a:pt x="6304" y="421"/>
                      </a:cubicBezTo>
                      <a:cubicBezTo>
                        <a:pt x="6294" y="406"/>
                        <a:pt x="6274" y="403"/>
                        <a:pt x="6260" y="413"/>
                      </a:cubicBezTo>
                      <a:lnTo>
                        <a:pt x="6110" y="518"/>
                      </a:lnTo>
                      <a:cubicBezTo>
                        <a:pt x="6096" y="528"/>
                        <a:pt x="6092" y="548"/>
                        <a:pt x="6102" y="563"/>
                      </a:cubicBezTo>
                      <a:cubicBezTo>
                        <a:pt x="6108" y="571"/>
                        <a:pt x="6118" y="576"/>
                        <a:pt x="6128" y="576"/>
                      </a:cubicBezTo>
                      <a:cubicBezTo>
                        <a:pt x="6135" y="576"/>
                        <a:pt x="6141" y="574"/>
                        <a:pt x="6147" y="570"/>
                      </a:cubicBezTo>
                      <a:close/>
                      <a:moveTo>
                        <a:pt x="4781" y="2666"/>
                      </a:moveTo>
                      <a:cubicBezTo>
                        <a:pt x="4766" y="2631"/>
                        <a:pt x="4731" y="2609"/>
                        <a:pt x="4693" y="2609"/>
                      </a:cubicBezTo>
                      <a:lnTo>
                        <a:pt x="270" y="2128"/>
                      </a:lnTo>
                      <a:cubicBezTo>
                        <a:pt x="269" y="2128"/>
                        <a:pt x="269" y="2128"/>
                        <a:pt x="269" y="2128"/>
                      </a:cubicBezTo>
                      <a:cubicBezTo>
                        <a:pt x="261" y="2128"/>
                        <a:pt x="254" y="2129"/>
                        <a:pt x="247" y="2131"/>
                      </a:cubicBezTo>
                      <a:cubicBezTo>
                        <a:pt x="245" y="2131"/>
                        <a:pt x="243" y="2132"/>
                        <a:pt x="242" y="2133"/>
                      </a:cubicBezTo>
                      <a:cubicBezTo>
                        <a:pt x="237" y="2134"/>
                        <a:pt x="232" y="2136"/>
                        <a:pt x="227" y="2139"/>
                      </a:cubicBezTo>
                      <a:cubicBezTo>
                        <a:pt x="225" y="2140"/>
                        <a:pt x="222" y="2141"/>
                        <a:pt x="220" y="2142"/>
                      </a:cubicBezTo>
                      <a:cubicBezTo>
                        <a:pt x="218" y="2144"/>
                        <a:pt x="216" y="2145"/>
                        <a:pt x="214" y="2146"/>
                      </a:cubicBezTo>
                      <a:lnTo>
                        <a:pt x="51" y="2263"/>
                      </a:lnTo>
                      <a:cubicBezTo>
                        <a:pt x="14" y="2289"/>
                        <a:pt x="0" y="2338"/>
                        <a:pt x="19" y="2380"/>
                      </a:cubicBezTo>
                      <a:lnTo>
                        <a:pt x="1423" y="5732"/>
                      </a:lnTo>
                      <a:cubicBezTo>
                        <a:pt x="1438" y="5766"/>
                        <a:pt x="1472" y="5789"/>
                        <a:pt x="1510" y="5789"/>
                      </a:cubicBezTo>
                      <a:lnTo>
                        <a:pt x="1768" y="5789"/>
                      </a:lnTo>
                      <a:lnTo>
                        <a:pt x="1807" y="5789"/>
                      </a:lnTo>
                      <a:lnTo>
                        <a:pt x="3429" y="5789"/>
                      </a:lnTo>
                      <a:lnTo>
                        <a:pt x="3522" y="6104"/>
                      </a:lnTo>
                      <a:lnTo>
                        <a:pt x="2821" y="6572"/>
                      </a:lnTo>
                      <a:cubicBezTo>
                        <a:pt x="2796" y="6588"/>
                        <a:pt x="2786" y="6620"/>
                        <a:pt x="2796" y="6648"/>
                      </a:cubicBezTo>
                      <a:cubicBezTo>
                        <a:pt x="2806" y="6673"/>
                        <a:pt x="2830" y="6689"/>
                        <a:pt x="2856" y="6689"/>
                      </a:cubicBezTo>
                      <a:cubicBezTo>
                        <a:pt x="2859" y="6689"/>
                        <a:pt x="2862" y="6688"/>
                        <a:pt x="2865" y="6688"/>
                      </a:cubicBezTo>
                      <a:lnTo>
                        <a:pt x="4264" y="6488"/>
                      </a:lnTo>
                      <a:lnTo>
                        <a:pt x="5306" y="6274"/>
                      </a:lnTo>
                      <a:cubicBezTo>
                        <a:pt x="5338" y="6267"/>
                        <a:pt x="5359" y="6239"/>
                        <a:pt x="5357" y="6207"/>
                      </a:cubicBezTo>
                      <a:cubicBezTo>
                        <a:pt x="5354" y="6175"/>
                        <a:pt x="5328" y="6149"/>
                        <a:pt x="5296" y="6148"/>
                      </a:cubicBezTo>
                      <a:lnTo>
                        <a:pt x="4315" y="6101"/>
                      </a:lnTo>
                      <a:lnTo>
                        <a:pt x="4315" y="5789"/>
                      </a:lnTo>
                      <a:lnTo>
                        <a:pt x="5973" y="5789"/>
                      </a:lnTo>
                      <a:cubicBezTo>
                        <a:pt x="5974" y="5789"/>
                        <a:pt x="5974" y="5789"/>
                        <a:pt x="5975" y="5789"/>
                      </a:cubicBezTo>
                      <a:cubicBezTo>
                        <a:pt x="6027" y="5789"/>
                        <a:pt x="6070" y="5746"/>
                        <a:pt x="6070" y="5693"/>
                      </a:cubicBezTo>
                      <a:cubicBezTo>
                        <a:pt x="6070" y="5674"/>
                        <a:pt x="6065" y="5657"/>
                        <a:pt x="6055" y="5642"/>
                      </a:cubicBezTo>
                      <a:lnTo>
                        <a:pt x="4781" y="2666"/>
                      </a:lnTo>
                      <a:close/>
                      <a:moveTo>
                        <a:pt x="5600" y="5064"/>
                      </a:moveTo>
                      <a:lnTo>
                        <a:pt x="4819" y="5036"/>
                      </a:lnTo>
                      <a:lnTo>
                        <a:pt x="4677" y="4938"/>
                      </a:lnTo>
                      <a:lnTo>
                        <a:pt x="4536" y="4603"/>
                      </a:lnTo>
                      <a:lnTo>
                        <a:pt x="4611" y="4507"/>
                      </a:lnTo>
                      <a:lnTo>
                        <a:pt x="5377" y="4545"/>
                      </a:lnTo>
                      <a:lnTo>
                        <a:pt x="5600" y="5064"/>
                      </a:lnTo>
                      <a:close/>
                      <a:moveTo>
                        <a:pt x="3739" y="4997"/>
                      </a:moveTo>
                      <a:lnTo>
                        <a:pt x="3606" y="4904"/>
                      </a:lnTo>
                      <a:lnTo>
                        <a:pt x="3455" y="4548"/>
                      </a:lnTo>
                      <a:lnTo>
                        <a:pt x="3530" y="4452"/>
                      </a:lnTo>
                      <a:lnTo>
                        <a:pt x="4306" y="4492"/>
                      </a:lnTo>
                      <a:lnTo>
                        <a:pt x="4463" y="4594"/>
                      </a:lnTo>
                      <a:lnTo>
                        <a:pt x="4609" y="4939"/>
                      </a:lnTo>
                      <a:lnTo>
                        <a:pt x="4528" y="5025"/>
                      </a:lnTo>
                      <a:lnTo>
                        <a:pt x="3739" y="4997"/>
                      </a:lnTo>
                      <a:close/>
                      <a:moveTo>
                        <a:pt x="4280" y="4426"/>
                      </a:moveTo>
                      <a:lnTo>
                        <a:pt x="3497" y="4387"/>
                      </a:lnTo>
                      <a:lnTo>
                        <a:pt x="3341" y="4278"/>
                      </a:lnTo>
                      <a:lnTo>
                        <a:pt x="3182" y="3903"/>
                      </a:lnTo>
                      <a:lnTo>
                        <a:pt x="3259" y="3806"/>
                      </a:lnTo>
                      <a:lnTo>
                        <a:pt x="4047" y="3857"/>
                      </a:lnTo>
                      <a:lnTo>
                        <a:pt x="4191" y="3951"/>
                      </a:lnTo>
                      <a:lnTo>
                        <a:pt x="4357" y="4344"/>
                      </a:lnTo>
                      <a:lnTo>
                        <a:pt x="4280" y="4426"/>
                      </a:lnTo>
                      <a:close/>
                      <a:moveTo>
                        <a:pt x="4005" y="3790"/>
                      </a:moveTo>
                      <a:lnTo>
                        <a:pt x="3214" y="3739"/>
                      </a:lnTo>
                      <a:lnTo>
                        <a:pt x="3071" y="3640"/>
                      </a:lnTo>
                      <a:lnTo>
                        <a:pt x="2907" y="3252"/>
                      </a:lnTo>
                      <a:lnTo>
                        <a:pt x="2973" y="3168"/>
                      </a:lnTo>
                      <a:lnTo>
                        <a:pt x="3789" y="3232"/>
                      </a:lnTo>
                      <a:lnTo>
                        <a:pt x="3925" y="3321"/>
                      </a:lnTo>
                      <a:lnTo>
                        <a:pt x="4086" y="3703"/>
                      </a:lnTo>
                      <a:lnTo>
                        <a:pt x="4005" y="3790"/>
                      </a:lnTo>
                      <a:close/>
                      <a:moveTo>
                        <a:pt x="3004" y="3644"/>
                      </a:moveTo>
                      <a:lnTo>
                        <a:pt x="2932" y="3721"/>
                      </a:lnTo>
                      <a:lnTo>
                        <a:pt x="2053" y="3664"/>
                      </a:lnTo>
                      <a:lnTo>
                        <a:pt x="1903" y="3559"/>
                      </a:lnTo>
                      <a:lnTo>
                        <a:pt x="1734" y="3160"/>
                      </a:lnTo>
                      <a:lnTo>
                        <a:pt x="1800" y="3077"/>
                      </a:lnTo>
                      <a:lnTo>
                        <a:pt x="2709" y="3148"/>
                      </a:lnTo>
                      <a:lnTo>
                        <a:pt x="2826" y="3224"/>
                      </a:lnTo>
                      <a:lnTo>
                        <a:pt x="3004" y="3644"/>
                      </a:lnTo>
                      <a:close/>
                      <a:moveTo>
                        <a:pt x="2089" y="3730"/>
                      </a:moveTo>
                      <a:lnTo>
                        <a:pt x="2951" y="3786"/>
                      </a:lnTo>
                      <a:lnTo>
                        <a:pt x="3107" y="3887"/>
                      </a:lnTo>
                      <a:lnTo>
                        <a:pt x="3276" y="4288"/>
                      </a:lnTo>
                      <a:lnTo>
                        <a:pt x="3198" y="4372"/>
                      </a:lnTo>
                      <a:lnTo>
                        <a:pt x="2315" y="4328"/>
                      </a:lnTo>
                      <a:lnTo>
                        <a:pt x="2191" y="4242"/>
                      </a:lnTo>
                      <a:lnTo>
                        <a:pt x="2015" y="3825"/>
                      </a:lnTo>
                      <a:lnTo>
                        <a:pt x="2089" y="3730"/>
                      </a:lnTo>
                      <a:close/>
                      <a:moveTo>
                        <a:pt x="2373" y="4394"/>
                      </a:moveTo>
                      <a:lnTo>
                        <a:pt x="3241" y="4438"/>
                      </a:lnTo>
                      <a:lnTo>
                        <a:pt x="3377" y="4526"/>
                      </a:lnTo>
                      <a:lnTo>
                        <a:pt x="3541" y="4916"/>
                      </a:lnTo>
                      <a:lnTo>
                        <a:pt x="3475" y="4987"/>
                      </a:lnTo>
                      <a:lnTo>
                        <a:pt x="2591" y="4955"/>
                      </a:lnTo>
                      <a:lnTo>
                        <a:pt x="2453" y="4859"/>
                      </a:lnTo>
                      <a:lnTo>
                        <a:pt x="2297" y="4491"/>
                      </a:lnTo>
                      <a:lnTo>
                        <a:pt x="2373" y="4394"/>
                      </a:lnTo>
                      <a:close/>
                      <a:moveTo>
                        <a:pt x="5350" y="4480"/>
                      </a:moveTo>
                      <a:lnTo>
                        <a:pt x="4563" y="4441"/>
                      </a:lnTo>
                      <a:lnTo>
                        <a:pt x="4428" y="4347"/>
                      </a:lnTo>
                      <a:lnTo>
                        <a:pt x="4265" y="3962"/>
                      </a:lnTo>
                      <a:lnTo>
                        <a:pt x="4333" y="3876"/>
                      </a:lnTo>
                      <a:lnTo>
                        <a:pt x="5112" y="3926"/>
                      </a:lnTo>
                      <a:lnTo>
                        <a:pt x="5350" y="4480"/>
                      </a:lnTo>
                      <a:close/>
                      <a:moveTo>
                        <a:pt x="5084" y="3860"/>
                      </a:moveTo>
                      <a:lnTo>
                        <a:pt x="4309" y="3810"/>
                      </a:lnTo>
                      <a:lnTo>
                        <a:pt x="4156" y="3704"/>
                      </a:lnTo>
                      <a:lnTo>
                        <a:pt x="4003" y="3341"/>
                      </a:lnTo>
                      <a:lnTo>
                        <a:pt x="4071" y="3254"/>
                      </a:lnTo>
                      <a:lnTo>
                        <a:pt x="4851" y="3315"/>
                      </a:lnTo>
                      <a:lnTo>
                        <a:pt x="5084" y="3860"/>
                      </a:lnTo>
                      <a:close/>
                      <a:moveTo>
                        <a:pt x="4630" y="2800"/>
                      </a:moveTo>
                      <a:lnTo>
                        <a:pt x="4823" y="3249"/>
                      </a:lnTo>
                      <a:lnTo>
                        <a:pt x="4056" y="3189"/>
                      </a:lnTo>
                      <a:lnTo>
                        <a:pt x="3890" y="3074"/>
                      </a:lnTo>
                      <a:lnTo>
                        <a:pt x="3733" y="2704"/>
                      </a:lnTo>
                      <a:lnTo>
                        <a:pt x="4630" y="2800"/>
                      </a:lnTo>
                      <a:close/>
                      <a:moveTo>
                        <a:pt x="3661" y="2696"/>
                      </a:moveTo>
                      <a:lnTo>
                        <a:pt x="3824" y="3081"/>
                      </a:lnTo>
                      <a:lnTo>
                        <a:pt x="3745" y="3165"/>
                      </a:lnTo>
                      <a:lnTo>
                        <a:pt x="2976" y="3105"/>
                      </a:lnTo>
                      <a:lnTo>
                        <a:pt x="2790" y="2976"/>
                      </a:lnTo>
                      <a:lnTo>
                        <a:pt x="2625" y="2585"/>
                      </a:lnTo>
                      <a:lnTo>
                        <a:pt x="3661" y="2696"/>
                      </a:lnTo>
                      <a:close/>
                      <a:moveTo>
                        <a:pt x="2553" y="2578"/>
                      </a:moveTo>
                      <a:lnTo>
                        <a:pt x="2728" y="2992"/>
                      </a:lnTo>
                      <a:lnTo>
                        <a:pt x="2647" y="3079"/>
                      </a:lnTo>
                      <a:lnTo>
                        <a:pt x="1772" y="3011"/>
                      </a:lnTo>
                      <a:lnTo>
                        <a:pt x="1628" y="2911"/>
                      </a:lnTo>
                      <a:lnTo>
                        <a:pt x="1436" y="2458"/>
                      </a:lnTo>
                      <a:lnTo>
                        <a:pt x="2553" y="2578"/>
                      </a:lnTo>
                      <a:close/>
                      <a:moveTo>
                        <a:pt x="435" y="2351"/>
                      </a:moveTo>
                      <a:lnTo>
                        <a:pt x="1364" y="2450"/>
                      </a:lnTo>
                      <a:lnTo>
                        <a:pt x="1555" y="2902"/>
                      </a:lnTo>
                      <a:lnTo>
                        <a:pt x="1475" y="2987"/>
                      </a:lnTo>
                      <a:lnTo>
                        <a:pt x="677" y="2925"/>
                      </a:lnTo>
                      <a:lnTo>
                        <a:pt x="435" y="2351"/>
                      </a:lnTo>
                      <a:close/>
                      <a:moveTo>
                        <a:pt x="705" y="2991"/>
                      </a:moveTo>
                      <a:lnTo>
                        <a:pt x="1503" y="3053"/>
                      </a:lnTo>
                      <a:lnTo>
                        <a:pt x="1663" y="3158"/>
                      </a:lnTo>
                      <a:lnTo>
                        <a:pt x="1836" y="3565"/>
                      </a:lnTo>
                      <a:lnTo>
                        <a:pt x="1762" y="3645"/>
                      </a:lnTo>
                      <a:lnTo>
                        <a:pt x="959" y="3593"/>
                      </a:lnTo>
                      <a:lnTo>
                        <a:pt x="705" y="2991"/>
                      </a:lnTo>
                      <a:close/>
                      <a:moveTo>
                        <a:pt x="986" y="3659"/>
                      </a:moveTo>
                      <a:lnTo>
                        <a:pt x="1791" y="3711"/>
                      </a:lnTo>
                      <a:lnTo>
                        <a:pt x="1938" y="3807"/>
                      </a:lnTo>
                      <a:lnTo>
                        <a:pt x="2118" y="4233"/>
                      </a:lnTo>
                      <a:lnTo>
                        <a:pt x="2043" y="4314"/>
                      </a:lnTo>
                      <a:lnTo>
                        <a:pt x="1245" y="4274"/>
                      </a:lnTo>
                      <a:lnTo>
                        <a:pt x="986" y="3659"/>
                      </a:lnTo>
                      <a:close/>
                      <a:moveTo>
                        <a:pt x="1273" y="4339"/>
                      </a:moveTo>
                      <a:lnTo>
                        <a:pt x="2057" y="4378"/>
                      </a:lnTo>
                      <a:lnTo>
                        <a:pt x="2227" y="4489"/>
                      </a:lnTo>
                      <a:lnTo>
                        <a:pt x="2387" y="4867"/>
                      </a:lnTo>
                      <a:lnTo>
                        <a:pt x="2314" y="4945"/>
                      </a:lnTo>
                      <a:lnTo>
                        <a:pt x="1516" y="4916"/>
                      </a:lnTo>
                      <a:lnTo>
                        <a:pt x="1273" y="4339"/>
                      </a:lnTo>
                      <a:close/>
                      <a:moveTo>
                        <a:pt x="1803" y="5597"/>
                      </a:moveTo>
                      <a:lnTo>
                        <a:pt x="1543" y="4981"/>
                      </a:lnTo>
                      <a:lnTo>
                        <a:pt x="2340" y="5010"/>
                      </a:lnTo>
                      <a:lnTo>
                        <a:pt x="2489" y="5107"/>
                      </a:lnTo>
                      <a:lnTo>
                        <a:pt x="2696" y="5597"/>
                      </a:lnTo>
                      <a:lnTo>
                        <a:pt x="1803" y="5597"/>
                      </a:lnTo>
                      <a:lnTo>
                        <a:pt x="1803" y="5597"/>
                      </a:lnTo>
                      <a:close/>
                      <a:moveTo>
                        <a:pt x="2765" y="5597"/>
                      </a:moveTo>
                      <a:lnTo>
                        <a:pt x="2566" y="5126"/>
                      </a:lnTo>
                      <a:lnTo>
                        <a:pt x="2649" y="5021"/>
                      </a:lnTo>
                      <a:lnTo>
                        <a:pt x="3487" y="5051"/>
                      </a:lnTo>
                      <a:lnTo>
                        <a:pt x="3641" y="5152"/>
                      </a:lnTo>
                      <a:lnTo>
                        <a:pt x="3829" y="5597"/>
                      </a:lnTo>
                      <a:lnTo>
                        <a:pt x="2765" y="5597"/>
                      </a:lnTo>
                      <a:close/>
                      <a:moveTo>
                        <a:pt x="3125" y="6522"/>
                      </a:moveTo>
                      <a:lnTo>
                        <a:pt x="3603" y="6204"/>
                      </a:lnTo>
                      <a:lnTo>
                        <a:pt x="4025" y="6394"/>
                      </a:lnTo>
                      <a:lnTo>
                        <a:pt x="3125" y="6522"/>
                      </a:lnTo>
                      <a:close/>
                      <a:moveTo>
                        <a:pt x="4187" y="6327"/>
                      </a:moveTo>
                      <a:lnTo>
                        <a:pt x="3928" y="6211"/>
                      </a:lnTo>
                      <a:lnTo>
                        <a:pt x="4187" y="6223"/>
                      </a:lnTo>
                      <a:lnTo>
                        <a:pt x="4187" y="6327"/>
                      </a:lnTo>
                      <a:close/>
                      <a:moveTo>
                        <a:pt x="4187" y="6095"/>
                      </a:moveTo>
                      <a:lnTo>
                        <a:pt x="3645" y="6070"/>
                      </a:lnTo>
                      <a:lnTo>
                        <a:pt x="3562" y="5789"/>
                      </a:lnTo>
                      <a:lnTo>
                        <a:pt x="4187" y="5789"/>
                      </a:lnTo>
                      <a:lnTo>
                        <a:pt x="4187" y="6095"/>
                      </a:lnTo>
                      <a:lnTo>
                        <a:pt x="4187" y="6095"/>
                      </a:lnTo>
                      <a:close/>
                      <a:moveTo>
                        <a:pt x="4784" y="6251"/>
                      </a:moveTo>
                      <a:lnTo>
                        <a:pt x="4315" y="6348"/>
                      </a:lnTo>
                      <a:lnTo>
                        <a:pt x="4315" y="6229"/>
                      </a:lnTo>
                      <a:lnTo>
                        <a:pt x="4784" y="6251"/>
                      </a:lnTo>
                      <a:close/>
                      <a:moveTo>
                        <a:pt x="3899" y="5597"/>
                      </a:moveTo>
                      <a:lnTo>
                        <a:pt x="3720" y="5175"/>
                      </a:lnTo>
                      <a:lnTo>
                        <a:pt x="3809" y="5063"/>
                      </a:lnTo>
                      <a:lnTo>
                        <a:pt x="4568" y="5091"/>
                      </a:lnTo>
                      <a:lnTo>
                        <a:pt x="4713" y="5185"/>
                      </a:lnTo>
                      <a:lnTo>
                        <a:pt x="4887" y="5597"/>
                      </a:lnTo>
                      <a:lnTo>
                        <a:pt x="3899" y="5597"/>
                      </a:lnTo>
                      <a:close/>
                      <a:moveTo>
                        <a:pt x="4956" y="5597"/>
                      </a:moveTo>
                      <a:lnTo>
                        <a:pt x="4787" y="5198"/>
                      </a:lnTo>
                      <a:lnTo>
                        <a:pt x="4864" y="5101"/>
                      </a:lnTo>
                      <a:lnTo>
                        <a:pt x="5627" y="5129"/>
                      </a:lnTo>
                      <a:lnTo>
                        <a:pt x="5828" y="5597"/>
                      </a:lnTo>
                      <a:lnTo>
                        <a:pt x="4956" y="5597"/>
                      </a:lnTo>
                      <a:close/>
                    </a:path>
                  </a:pathLst>
                </a:custGeom>
                <a:solidFill>
                  <a:srgbClr val="2B81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9" name="文本框 23">
                  <a:extLst>
                    <a:ext uri="{FF2B5EF4-FFF2-40B4-BE49-F238E27FC236}">
                      <a16:creationId xmlns:a16="http://schemas.microsoft.com/office/drawing/2014/main" xmlns="" id="{9A5ADE78-596D-46E4-8B48-504A6BD9691A}"/>
                    </a:ext>
                  </a:extLst>
                </p:cNvPr>
                <p:cNvSpPr txBox="1"/>
                <p:nvPr/>
              </p:nvSpPr>
              <p:spPr>
                <a:xfrm>
                  <a:off x="4118615" y="3648555"/>
                  <a:ext cx="1522124" cy="2464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P</a:t>
                  </a:r>
                  <a:r>
                    <a:rPr lang="zh-CN" altLang="en-US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hotovoltaic power supply</a:t>
                  </a:r>
                </a:p>
              </p:txBody>
            </p:sp>
          </p:grpSp>
          <p:grpSp>
            <p:nvGrpSpPr>
              <p:cNvPr id="125" name="Group 17">
                <a:extLst>
                  <a:ext uri="{FF2B5EF4-FFF2-40B4-BE49-F238E27FC236}">
                    <a16:creationId xmlns:a16="http://schemas.microsoft.com/office/drawing/2014/main" xmlns="" id="{0CA71DC6-CF2B-4E08-BB5A-6567F3C57227}"/>
                  </a:ext>
                </a:extLst>
              </p:cNvPr>
              <p:cNvGrpSpPr/>
              <p:nvPr/>
            </p:nvGrpSpPr>
            <p:grpSpPr>
              <a:xfrm>
                <a:off x="8085554" y="3443099"/>
                <a:ext cx="1019859" cy="326963"/>
                <a:chOff x="8042011" y="2559801"/>
                <a:chExt cx="1019859" cy="326963"/>
              </a:xfrm>
            </p:grpSpPr>
            <p:sp>
              <p:nvSpPr>
                <p:cNvPr id="126" name="文本框 23">
                  <a:extLst>
                    <a:ext uri="{FF2B5EF4-FFF2-40B4-BE49-F238E27FC236}">
                      <a16:creationId xmlns:a16="http://schemas.microsoft.com/office/drawing/2014/main" xmlns="" id="{194D4D58-1CAF-428B-9677-235A7982CCD2}"/>
                    </a:ext>
                  </a:extLst>
                </p:cNvPr>
                <p:cNvSpPr txBox="1"/>
                <p:nvPr/>
              </p:nvSpPr>
              <p:spPr>
                <a:xfrm>
                  <a:off x="8222259" y="2559801"/>
                  <a:ext cx="839611" cy="3269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Battery</a:t>
                  </a:r>
                </a:p>
                <a:p>
                  <a:pPr algn="ctr"/>
                  <a:r>
                    <a:rPr lang="zh-CN" altLang="en-US" sz="7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Huawei Sans" panose="020C0503030203020204" pitchFamily="34" charset="0"/>
                      <a:sym typeface="Times New Roman" panose="02020603050405020304" pitchFamily="18" charset="0"/>
                    </a:rPr>
                    <a:t>charging</a:t>
                  </a:r>
                </a:p>
              </p:txBody>
            </p:sp>
            <p:sp>
              <p:nvSpPr>
                <p:cNvPr id="127" name="iconfont-1141-850481">
                  <a:extLst>
                    <a:ext uri="{FF2B5EF4-FFF2-40B4-BE49-F238E27FC236}">
                      <a16:creationId xmlns:a16="http://schemas.microsoft.com/office/drawing/2014/main" xmlns="" id="{A1EE1ED7-2830-4D7E-9D70-BC871643E390}"/>
                    </a:ext>
                  </a:extLst>
                </p:cNvPr>
                <p:cNvSpPr/>
                <p:nvPr/>
              </p:nvSpPr>
              <p:spPr>
                <a:xfrm>
                  <a:off x="8042011" y="2572617"/>
                  <a:ext cx="275729" cy="295029"/>
                </a:xfrm>
                <a:custGeom>
                  <a:avLst/>
                  <a:gdLst>
                    <a:gd name="T0" fmla="*/ 12000 w 12800"/>
                    <a:gd name="T1" fmla="*/ 6400 h 8800"/>
                    <a:gd name="T2" fmla="*/ 12000 w 12800"/>
                    <a:gd name="T3" fmla="*/ 8000 h 8800"/>
                    <a:gd name="T4" fmla="*/ 11200 w 12800"/>
                    <a:gd name="T5" fmla="*/ 8800 h 8800"/>
                    <a:gd name="T6" fmla="*/ 800 w 12800"/>
                    <a:gd name="T7" fmla="*/ 8800 h 8800"/>
                    <a:gd name="T8" fmla="*/ 0 w 12800"/>
                    <a:gd name="T9" fmla="*/ 8000 h 8800"/>
                    <a:gd name="T10" fmla="*/ 0 w 12800"/>
                    <a:gd name="T11" fmla="*/ 800 h 8800"/>
                    <a:gd name="T12" fmla="*/ 800 w 12800"/>
                    <a:gd name="T13" fmla="*/ 0 h 8800"/>
                    <a:gd name="T14" fmla="*/ 11200 w 12800"/>
                    <a:gd name="T15" fmla="*/ 0 h 8800"/>
                    <a:gd name="T16" fmla="*/ 12000 w 12800"/>
                    <a:gd name="T17" fmla="*/ 800 h 8800"/>
                    <a:gd name="T18" fmla="*/ 12000 w 12800"/>
                    <a:gd name="T19" fmla="*/ 2400 h 8800"/>
                    <a:gd name="T20" fmla="*/ 12800 w 12800"/>
                    <a:gd name="T21" fmla="*/ 3200 h 8800"/>
                    <a:gd name="T22" fmla="*/ 12800 w 12800"/>
                    <a:gd name="T23" fmla="*/ 5600 h 8800"/>
                    <a:gd name="T24" fmla="*/ 12000 w 12800"/>
                    <a:gd name="T25" fmla="*/ 6400 h 8800"/>
                    <a:gd name="T26" fmla="*/ 10400 w 12800"/>
                    <a:gd name="T27" fmla="*/ 5600 h 8800"/>
                    <a:gd name="T28" fmla="*/ 10400 w 12800"/>
                    <a:gd name="T29" fmla="*/ 3200 h 8800"/>
                    <a:gd name="T30" fmla="*/ 10400 w 12800"/>
                    <a:gd name="T31" fmla="*/ 2400 h 8800"/>
                    <a:gd name="T32" fmla="*/ 9600 w 12800"/>
                    <a:gd name="T33" fmla="*/ 1600 h 8800"/>
                    <a:gd name="T34" fmla="*/ 2400 w 12800"/>
                    <a:gd name="T35" fmla="*/ 1600 h 8800"/>
                    <a:gd name="T36" fmla="*/ 1600 w 12800"/>
                    <a:gd name="T37" fmla="*/ 2400 h 8800"/>
                    <a:gd name="T38" fmla="*/ 1600 w 12800"/>
                    <a:gd name="T39" fmla="*/ 6400 h 8800"/>
                    <a:gd name="T40" fmla="*/ 2400 w 12800"/>
                    <a:gd name="T41" fmla="*/ 7200 h 8800"/>
                    <a:gd name="T42" fmla="*/ 9600 w 12800"/>
                    <a:gd name="T43" fmla="*/ 7200 h 8800"/>
                    <a:gd name="T44" fmla="*/ 10400 w 12800"/>
                    <a:gd name="T45" fmla="*/ 6400 h 8800"/>
                    <a:gd name="T46" fmla="*/ 10400 w 12800"/>
                    <a:gd name="T47" fmla="*/ 5600 h 8800"/>
                    <a:gd name="T48" fmla="*/ 8800 w 12800"/>
                    <a:gd name="T49" fmla="*/ 6400 h 8800"/>
                    <a:gd name="T50" fmla="*/ 8000 w 12800"/>
                    <a:gd name="T51" fmla="*/ 6400 h 8800"/>
                    <a:gd name="T52" fmla="*/ 7200 w 12800"/>
                    <a:gd name="T53" fmla="*/ 6400 h 8800"/>
                    <a:gd name="T54" fmla="*/ 7200 w 12800"/>
                    <a:gd name="T55" fmla="*/ 5600 h 8800"/>
                    <a:gd name="T56" fmla="*/ 6400 w 12800"/>
                    <a:gd name="T57" fmla="*/ 5600 h 8800"/>
                    <a:gd name="T58" fmla="*/ 6400 w 12800"/>
                    <a:gd name="T59" fmla="*/ 4800 h 8800"/>
                    <a:gd name="T60" fmla="*/ 5600 w 12800"/>
                    <a:gd name="T61" fmla="*/ 4800 h 8800"/>
                    <a:gd name="T62" fmla="*/ 5600 w 12800"/>
                    <a:gd name="T63" fmla="*/ 4000 h 8800"/>
                    <a:gd name="T64" fmla="*/ 6400 w 12800"/>
                    <a:gd name="T65" fmla="*/ 4000 h 8800"/>
                    <a:gd name="T66" fmla="*/ 6400 w 12800"/>
                    <a:gd name="T67" fmla="*/ 3200 h 8800"/>
                    <a:gd name="T68" fmla="*/ 7200 w 12800"/>
                    <a:gd name="T69" fmla="*/ 3200 h 8800"/>
                    <a:gd name="T70" fmla="*/ 7200 w 12800"/>
                    <a:gd name="T71" fmla="*/ 2400 h 8800"/>
                    <a:gd name="T72" fmla="*/ 8000 w 12800"/>
                    <a:gd name="T73" fmla="*/ 2400 h 8800"/>
                    <a:gd name="T74" fmla="*/ 8800 w 12800"/>
                    <a:gd name="T75" fmla="*/ 2400 h 8800"/>
                    <a:gd name="T76" fmla="*/ 8800 w 12800"/>
                    <a:gd name="T77" fmla="*/ 3200 h 8800"/>
                    <a:gd name="T78" fmla="*/ 9600 w 12800"/>
                    <a:gd name="T79" fmla="*/ 3200 h 8800"/>
                    <a:gd name="T80" fmla="*/ 9600 w 12800"/>
                    <a:gd name="T81" fmla="*/ 4000 h 8800"/>
                    <a:gd name="T82" fmla="*/ 8800 w 12800"/>
                    <a:gd name="T83" fmla="*/ 4000 h 8800"/>
                    <a:gd name="T84" fmla="*/ 8800 w 12800"/>
                    <a:gd name="T85" fmla="*/ 4800 h 8800"/>
                    <a:gd name="T86" fmla="*/ 9600 w 12800"/>
                    <a:gd name="T87" fmla="*/ 4800 h 8800"/>
                    <a:gd name="T88" fmla="*/ 9600 w 12800"/>
                    <a:gd name="T89" fmla="*/ 5600 h 8800"/>
                    <a:gd name="T90" fmla="*/ 8800 w 12800"/>
                    <a:gd name="T91" fmla="*/ 5600 h 8800"/>
                    <a:gd name="T92" fmla="*/ 8800 w 12800"/>
                    <a:gd name="T93" fmla="*/ 6400 h 8800"/>
                    <a:gd name="T94" fmla="*/ 2400 w 12800"/>
                    <a:gd name="T95" fmla="*/ 4000 h 8800"/>
                    <a:gd name="T96" fmla="*/ 4800 w 12800"/>
                    <a:gd name="T97" fmla="*/ 4000 h 8800"/>
                    <a:gd name="T98" fmla="*/ 4800 w 12800"/>
                    <a:gd name="T99" fmla="*/ 4800 h 8800"/>
                    <a:gd name="T100" fmla="*/ 2400 w 12800"/>
                    <a:gd name="T101" fmla="*/ 4800 h 8800"/>
                    <a:gd name="T102" fmla="*/ 2400 w 12800"/>
                    <a:gd name="T103" fmla="*/ 4000 h 8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2800" h="8800">
                      <a:moveTo>
                        <a:pt x="12000" y="6400"/>
                      </a:moveTo>
                      <a:lnTo>
                        <a:pt x="12000" y="8000"/>
                      </a:lnTo>
                      <a:cubicBezTo>
                        <a:pt x="12000" y="8442"/>
                        <a:pt x="11642" y="8800"/>
                        <a:pt x="11200" y="8800"/>
                      </a:cubicBezTo>
                      <a:lnTo>
                        <a:pt x="800" y="8800"/>
                      </a:lnTo>
                      <a:cubicBezTo>
                        <a:pt x="358" y="8800"/>
                        <a:pt x="0" y="8442"/>
                        <a:pt x="0" y="8000"/>
                      </a:cubicBezTo>
                      <a:lnTo>
                        <a:pt x="0" y="800"/>
                      </a:lnTo>
                      <a:cubicBezTo>
                        <a:pt x="0" y="358"/>
                        <a:pt x="358" y="0"/>
                        <a:pt x="800" y="0"/>
                      </a:cubicBezTo>
                      <a:lnTo>
                        <a:pt x="11200" y="0"/>
                      </a:lnTo>
                      <a:cubicBezTo>
                        <a:pt x="11642" y="0"/>
                        <a:pt x="12000" y="358"/>
                        <a:pt x="12000" y="800"/>
                      </a:cubicBezTo>
                      <a:lnTo>
                        <a:pt x="12000" y="2400"/>
                      </a:lnTo>
                      <a:cubicBezTo>
                        <a:pt x="12442" y="2400"/>
                        <a:pt x="12800" y="2758"/>
                        <a:pt x="12800" y="3200"/>
                      </a:cubicBezTo>
                      <a:lnTo>
                        <a:pt x="12800" y="5600"/>
                      </a:lnTo>
                      <a:cubicBezTo>
                        <a:pt x="12800" y="6042"/>
                        <a:pt x="12442" y="6400"/>
                        <a:pt x="12000" y="6400"/>
                      </a:cubicBezTo>
                      <a:close/>
                      <a:moveTo>
                        <a:pt x="10400" y="5600"/>
                      </a:moveTo>
                      <a:lnTo>
                        <a:pt x="10400" y="3200"/>
                      </a:lnTo>
                      <a:lnTo>
                        <a:pt x="10400" y="2400"/>
                      </a:lnTo>
                      <a:cubicBezTo>
                        <a:pt x="10400" y="1958"/>
                        <a:pt x="10042" y="1600"/>
                        <a:pt x="9600" y="1600"/>
                      </a:cubicBezTo>
                      <a:lnTo>
                        <a:pt x="2400" y="1600"/>
                      </a:lnTo>
                      <a:cubicBezTo>
                        <a:pt x="1958" y="1600"/>
                        <a:pt x="1600" y="1958"/>
                        <a:pt x="1600" y="2400"/>
                      </a:cubicBezTo>
                      <a:lnTo>
                        <a:pt x="1600" y="6400"/>
                      </a:lnTo>
                      <a:cubicBezTo>
                        <a:pt x="1600" y="6842"/>
                        <a:pt x="1958" y="7200"/>
                        <a:pt x="2400" y="7200"/>
                      </a:cubicBezTo>
                      <a:lnTo>
                        <a:pt x="9600" y="7200"/>
                      </a:lnTo>
                      <a:cubicBezTo>
                        <a:pt x="10042" y="7200"/>
                        <a:pt x="10400" y="6842"/>
                        <a:pt x="10400" y="6400"/>
                      </a:cubicBezTo>
                      <a:lnTo>
                        <a:pt x="10400" y="5600"/>
                      </a:lnTo>
                      <a:close/>
                      <a:moveTo>
                        <a:pt x="8800" y="6400"/>
                      </a:moveTo>
                      <a:lnTo>
                        <a:pt x="8000" y="6400"/>
                      </a:lnTo>
                      <a:lnTo>
                        <a:pt x="7200" y="6400"/>
                      </a:lnTo>
                      <a:lnTo>
                        <a:pt x="7200" y="5600"/>
                      </a:lnTo>
                      <a:lnTo>
                        <a:pt x="6400" y="5600"/>
                      </a:lnTo>
                      <a:lnTo>
                        <a:pt x="6400" y="4800"/>
                      </a:lnTo>
                      <a:lnTo>
                        <a:pt x="5600" y="4800"/>
                      </a:lnTo>
                      <a:lnTo>
                        <a:pt x="5600" y="4000"/>
                      </a:lnTo>
                      <a:lnTo>
                        <a:pt x="6400" y="4000"/>
                      </a:lnTo>
                      <a:lnTo>
                        <a:pt x="6400" y="3200"/>
                      </a:lnTo>
                      <a:lnTo>
                        <a:pt x="7200" y="3200"/>
                      </a:lnTo>
                      <a:lnTo>
                        <a:pt x="7200" y="2400"/>
                      </a:lnTo>
                      <a:lnTo>
                        <a:pt x="8000" y="2400"/>
                      </a:lnTo>
                      <a:lnTo>
                        <a:pt x="8800" y="2400"/>
                      </a:lnTo>
                      <a:lnTo>
                        <a:pt x="8800" y="3200"/>
                      </a:lnTo>
                      <a:lnTo>
                        <a:pt x="9600" y="3200"/>
                      </a:lnTo>
                      <a:lnTo>
                        <a:pt x="9600" y="4000"/>
                      </a:lnTo>
                      <a:lnTo>
                        <a:pt x="8800" y="4000"/>
                      </a:lnTo>
                      <a:lnTo>
                        <a:pt x="8800" y="4800"/>
                      </a:lnTo>
                      <a:lnTo>
                        <a:pt x="9600" y="4800"/>
                      </a:lnTo>
                      <a:lnTo>
                        <a:pt x="9600" y="5600"/>
                      </a:lnTo>
                      <a:lnTo>
                        <a:pt x="8800" y="5600"/>
                      </a:lnTo>
                      <a:lnTo>
                        <a:pt x="8800" y="6400"/>
                      </a:lnTo>
                      <a:close/>
                      <a:moveTo>
                        <a:pt x="2400" y="4000"/>
                      </a:moveTo>
                      <a:lnTo>
                        <a:pt x="4800" y="4000"/>
                      </a:lnTo>
                      <a:lnTo>
                        <a:pt x="4800" y="4800"/>
                      </a:lnTo>
                      <a:lnTo>
                        <a:pt x="2400" y="4800"/>
                      </a:lnTo>
                      <a:lnTo>
                        <a:pt x="2400" y="4000"/>
                      </a:lnTo>
                      <a:close/>
                    </a:path>
                  </a:pathLst>
                </a:custGeom>
                <a:solidFill>
                  <a:srgbClr val="2B81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Huawei Sans" panose="020C0503030203020204" pitchFamily="34" charset="0"/>
                    <a:sym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573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44D6F31A-09C1-4805-A027-CC71EB8BD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1" r="34987"/>
          <a:stretch/>
        </p:blipFill>
        <p:spPr bwMode="auto">
          <a:xfrm>
            <a:off x="5826073" y="1024701"/>
            <a:ext cx="885825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2">
            <a:extLst>
              <a:ext uri="{FF2B5EF4-FFF2-40B4-BE49-F238E27FC236}">
                <a16:creationId xmlns="" xmlns:a16="http://schemas.microsoft.com/office/drawing/2014/main" id="{7CE4D3A5-691A-4460-856A-277843ED3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1" t="3649" r="38993" b="4140"/>
          <a:stretch>
            <a:fillRect/>
          </a:stretch>
        </p:blipFill>
        <p:spPr>
          <a:xfrm>
            <a:off x="3248413" y="1037199"/>
            <a:ext cx="2054225" cy="5013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5">
            <a:extLst>
              <a:ext uri="{FF2B5EF4-FFF2-40B4-BE49-F238E27FC236}">
                <a16:creationId xmlns="" xmlns:a16="http://schemas.microsoft.com/office/drawing/2014/main" id="{881EB8FC-197A-4ECC-BCE2-3AC48066E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9815" y="1003037"/>
            <a:ext cx="36215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Easy and Quick</a:t>
            </a:r>
            <a:b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</a:b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Installation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="" xmlns:a16="http://schemas.microsoft.com/office/drawing/2014/main" id="{ABD0876E-ABFE-4CED-B79E-B017206A2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381" y="2923108"/>
            <a:ext cx="3390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Hidden Cables</a:t>
            </a:r>
          </a:p>
        </p:txBody>
      </p:sp>
      <p:sp>
        <p:nvSpPr>
          <p:cNvPr id="6" name="Rectangle 25">
            <a:extLst>
              <a:ext uri="{FF2B5EF4-FFF2-40B4-BE49-F238E27FC236}">
                <a16:creationId xmlns="" xmlns:a16="http://schemas.microsoft.com/office/drawing/2014/main" id="{CF595905-510C-4F5B-BAE1-4D9C2937C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814" y="4395167"/>
            <a:ext cx="41601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Plug and Play</a:t>
            </a:r>
            <a:b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</a:b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rPr>
              <a:t>2 hour installation</a:t>
            </a:r>
          </a:p>
        </p:txBody>
      </p:sp>
      <p:sp>
        <p:nvSpPr>
          <p:cNvPr id="7" name="矩形 36">
            <a:extLst>
              <a:ext uri="{FF2B5EF4-FFF2-40B4-BE49-F238E27FC236}">
                <a16:creationId xmlns="" xmlns:a16="http://schemas.microsoft.com/office/drawing/2014/main" id="{72B5B0C4-A3EE-4ACD-87E3-3BFC5D7EE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297" y="5992389"/>
            <a:ext cx="1077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5pPr>
            <a:lvl6pPr marL="25146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6pPr>
            <a:lvl7pPr marL="29718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7pPr>
            <a:lvl8pPr marL="34290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8pPr>
            <a:lvl9pPr marL="3886200" indent="-228600" defTabSz="10366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Helvetica" panose="020B0604020202020204" pitchFamily="34" charset="0"/>
                <a:ea typeface="等线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Helvetica" panose="020B0604020202020204" pitchFamily="34" charset="0"/>
              </a:rPr>
              <a:t>165mm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等线" pitchFamily="2" charset="-122"/>
              <a:cs typeface="+mn-cs"/>
              <a:sym typeface="Helvetica" panose="020B0604020202020204" pitchFamily="34" charset="0"/>
            </a:endParaRPr>
          </a:p>
        </p:txBody>
      </p:sp>
      <p:grpSp>
        <p:nvGrpSpPr>
          <p:cNvPr id="8" name="Group 54">
            <a:extLst>
              <a:ext uri="{FF2B5EF4-FFF2-40B4-BE49-F238E27FC236}">
                <a16:creationId xmlns="" xmlns:a16="http://schemas.microsoft.com/office/drawing/2014/main" id="{88F0C7BA-878E-4C0D-BE8A-7A5956EAFA98}"/>
              </a:ext>
            </a:extLst>
          </p:cNvPr>
          <p:cNvGrpSpPr/>
          <p:nvPr/>
        </p:nvGrpSpPr>
        <p:grpSpPr>
          <a:xfrm>
            <a:off x="3704050" y="5842280"/>
            <a:ext cx="1537923" cy="390833"/>
            <a:chOff x="3704050" y="5842280"/>
            <a:chExt cx="1537923" cy="390833"/>
          </a:xfrm>
        </p:grpSpPr>
        <p:sp>
          <p:nvSpPr>
            <p:cNvPr id="9" name="矩形 34">
              <a:extLst>
                <a:ext uri="{FF2B5EF4-FFF2-40B4-BE49-F238E27FC236}">
                  <a16:creationId xmlns="" xmlns:a16="http://schemas.microsoft.com/office/drawing/2014/main" id="{31547B7A-AD59-4E80-854C-186A849BA9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03578">
              <a:off x="3827861" y="5863781"/>
              <a:ext cx="1414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Helvetica" panose="020B0604020202020204" pitchFamily="34" charset="0"/>
                </a:rPr>
                <a:t>690mm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cxnSp>
          <p:nvCxnSpPr>
            <p:cNvPr id="10" name="Straight Arrow Connector 38">
              <a:extLst>
                <a:ext uri="{FF2B5EF4-FFF2-40B4-BE49-F238E27FC236}">
                  <a16:creationId xmlns="" xmlns:a16="http://schemas.microsoft.com/office/drawing/2014/main" id="{B27C0F9B-E263-4AF7-A433-6CFD9E70D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3874" y="5842280"/>
              <a:ext cx="245034" cy="7713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39">
              <a:extLst>
                <a:ext uri="{FF2B5EF4-FFF2-40B4-BE49-F238E27FC236}">
                  <a16:creationId xmlns="" xmlns:a16="http://schemas.microsoft.com/office/drawing/2014/main" id="{0A13F659-4042-4112-984A-2AEFBF67A3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4050" y="6125892"/>
              <a:ext cx="381590" cy="71548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03FA7F4A-B207-49B3-95CB-EFB04E81B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96" t="5821" r="12746" b="49353"/>
          <a:stretch/>
        </p:blipFill>
        <p:spPr>
          <a:xfrm>
            <a:off x="394070" y="3569439"/>
            <a:ext cx="2354869" cy="2481085"/>
          </a:xfrm>
          <a:prstGeom prst="rect">
            <a:avLst/>
          </a:prstGeom>
        </p:spPr>
      </p:pic>
      <p:grpSp>
        <p:nvGrpSpPr>
          <p:cNvPr id="13" name="Group 58">
            <a:extLst>
              <a:ext uri="{FF2B5EF4-FFF2-40B4-BE49-F238E27FC236}">
                <a16:creationId xmlns="" xmlns:a16="http://schemas.microsoft.com/office/drawing/2014/main" id="{5F14C539-6DA5-4DB2-8CFE-FF16AE7A01B2}"/>
              </a:ext>
            </a:extLst>
          </p:cNvPr>
          <p:cNvGrpSpPr/>
          <p:nvPr/>
        </p:nvGrpSpPr>
        <p:grpSpPr>
          <a:xfrm>
            <a:off x="2681607" y="3647139"/>
            <a:ext cx="369332" cy="2345250"/>
            <a:chOff x="2681607" y="3647139"/>
            <a:chExt cx="369332" cy="2345250"/>
          </a:xfrm>
        </p:grpSpPr>
        <p:cxnSp>
          <p:nvCxnSpPr>
            <p:cNvPr id="14" name="Straight Arrow Connector 24">
              <a:extLst>
                <a:ext uri="{FF2B5EF4-FFF2-40B4-BE49-F238E27FC236}">
                  <a16:creationId xmlns="" xmlns:a16="http://schemas.microsoft.com/office/drawing/2014/main" id="{06082D6F-B6CD-43C0-8A57-E14D10D7AAA0}"/>
                </a:ext>
              </a:extLst>
            </p:cNvPr>
            <p:cNvCxnSpPr>
              <a:cxnSpLocks/>
            </p:cNvCxnSpPr>
            <p:nvPr/>
          </p:nvCxnSpPr>
          <p:spPr>
            <a:xfrm>
              <a:off x="2837854" y="5442857"/>
              <a:ext cx="0" cy="549532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39">
              <a:extLst>
                <a:ext uri="{FF2B5EF4-FFF2-40B4-BE49-F238E27FC236}">
                  <a16:creationId xmlns="" xmlns:a16="http://schemas.microsoft.com/office/drawing/2014/main" id="{0745A1E2-6356-47CF-96F7-4322469C5D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15630" y="4691543"/>
              <a:ext cx="13012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Helvetica" panose="020B0604020202020204" pitchFamily="34" charset="0"/>
                </a:rPr>
                <a:t>710 mm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cxnSp>
          <p:nvCxnSpPr>
            <p:cNvPr id="16" name="Straight Arrow Connector 43">
              <a:extLst>
                <a:ext uri="{FF2B5EF4-FFF2-40B4-BE49-F238E27FC236}">
                  <a16:creationId xmlns="" xmlns:a16="http://schemas.microsoft.com/office/drawing/2014/main" id="{0ECEC127-D4F0-45DC-9B09-86313921B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5985" y="3647139"/>
              <a:ext cx="1" cy="67624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48">
            <a:extLst>
              <a:ext uri="{FF2B5EF4-FFF2-40B4-BE49-F238E27FC236}">
                <a16:creationId xmlns="" xmlns:a16="http://schemas.microsoft.com/office/drawing/2014/main" id="{1F16C32C-E2D8-44CB-9175-0E172C866E99}"/>
              </a:ext>
            </a:extLst>
          </p:cNvPr>
          <p:cNvGrpSpPr/>
          <p:nvPr/>
        </p:nvGrpSpPr>
        <p:grpSpPr>
          <a:xfrm>
            <a:off x="5218272" y="1291692"/>
            <a:ext cx="369332" cy="4359884"/>
            <a:chOff x="5218272" y="1291692"/>
            <a:chExt cx="369332" cy="4359884"/>
          </a:xfrm>
        </p:grpSpPr>
        <p:sp>
          <p:nvSpPr>
            <p:cNvPr id="18" name="矩形 39">
              <a:extLst>
                <a:ext uri="{FF2B5EF4-FFF2-40B4-BE49-F238E27FC236}">
                  <a16:creationId xmlns="" xmlns:a16="http://schemas.microsoft.com/office/drawing/2014/main" id="{4B13AB21-FBA1-4677-8BD4-F529988F7F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752295" y="3247510"/>
              <a:ext cx="13012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5pPr>
              <a:lvl6pPr marL="25146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6pPr>
              <a:lvl7pPr marL="29718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7pPr>
              <a:lvl8pPr marL="34290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8pPr>
              <a:lvl9pPr marL="3886200" indent="-228600" defTabSz="10366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Helvetica" panose="020B0604020202020204" pitchFamily="34" charset="0"/>
                  <a:ea typeface="等线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Helvetica" panose="020B0604020202020204" pitchFamily="34" charset="0"/>
                </a:rPr>
                <a:t>1480mm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等线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cxnSp>
          <p:nvCxnSpPr>
            <p:cNvPr id="19" name="Straight Arrow Connector 4">
              <a:extLst>
                <a:ext uri="{FF2B5EF4-FFF2-40B4-BE49-F238E27FC236}">
                  <a16:creationId xmlns="" xmlns:a16="http://schemas.microsoft.com/office/drawing/2014/main" id="{6526FDDF-BC10-4E8A-8A4C-4655C003AA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8837" y="1291692"/>
              <a:ext cx="1" cy="154699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47">
              <a:extLst>
                <a:ext uri="{FF2B5EF4-FFF2-40B4-BE49-F238E27FC236}">
                  <a16:creationId xmlns="" xmlns:a16="http://schemas.microsoft.com/office/drawing/2014/main" id="{4DE6DF81-96EF-41A3-80F7-1AE4E028C433}"/>
                </a:ext>
              </a:extLst>
            </p:cNvPr>
            <p:cNvCxnSpPr>
              <a:cxnSpLocks/>
            </p:cNvCxnSpPr>
            <p:nvPr/>
          </p:nvCxnSpPr>
          <p:spPr>
            <a:xfrm>
              <a:off x="5378837" y="3979581"/>
              <a:ext cx="1" cy="167199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947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5658891" y="2032197"/>
            <a:ext cx="1359805" cy="1125706"/>
            <a:chOff x="4753427" y="1007393"/>
            <a:chExt cx="1360021" cy="112588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26" t="25555" r="36582" b="23148"/>
            <a:stretch>
              <a:fillRect/>
            </a:stretch>
          </p:blipFill>
          <p:spPr>
            <a:xfrm>
              <a:off x="4987879" y="1007393"/>
              <a:ext cx="864000" cy="7988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矩形 6"/>
            <p:cNvSpPr/>
            <p:nvPr/>
          </p:nvSpPr>
          <p:spPr>
            <a:xfrm>
              <a:off x="4753427" y="1825501"/>
              <a:ext cx="1360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2.5k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  <a:sym typeface="Times New Roman" panose="02020603050405020304" charset="0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∣5kWh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760196" y="1657175"/>
            <a:ext cx="1359805" cy="1503530"/>
            <a:chOff x="6987561" y="633045"/>
            <a:chExt cx="1360021" cy="150376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8" t="13472" r="36504" b="10833"/>
            <a:stretch>
              <a:fillRect/>
            </a:stretch>
          </p:blipFill>
          <p:spPr>
            <a:xfrm>
              <a:off x="7235571" y="633045"/>
              <a:ext cx="864000" cy="11731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 7"/>
            <p:cNvSpPr/>
            <p:nvPr/>
          </p:nvSpPr>
          <p:spPr>
            <a:xfrm>
              <a:off x="6987561" y="1829037"/>
              <a:ext cx="1360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∣10kWh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9800684" y="1292226"/>
            <a:ext cx="1359805" cy="1872695"/>
            <a:chOff x="9309889" y="246942"/>
            <a:chExt cx="1360021" cy="18729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8" t="5645" r="37589" b="2689"/>
            <a:stretch>
              <a:fillRect/>
            </a:stretch>
          </p:blipFill>
          <p:spPr>
            <a:xfrm>
              <a:off x="9557900" y="246942"/>
              <a:ext cx="864000" cy="15592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矩形 8"/>
            <p:cNvSpPr/>
            <p:nvPr/>
          </p:nvSpPr>
          <p:spPr>
            <a:xfrm>
              <a:off x="9309889" y="1812158"/>
              <a:ext cx="1360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∣15kWh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803907" y="3730675"/>
            <a:ext cx="1880101" cy="1911672"/>
            <a:chOff x="4987879" y="3081717"/>
            <a:chExt cx="1880400" cy="1911977"/>
          </a:xfrm>
        </p:grpSpPr>
        <p:grpSp>
          <p:nvGrpSpPr>
            <p:cNvPr id="54" name="组合 53"/>
            <p:cNvGrpSpPr/>
            <p:nvPr/>
          </p:nvGrpSpPr>
          <p:grpSpPr>
            <a:xfrm>
              <a:off x="5659348" y="4165372"/>
              <a:ext cx="752355" cy="152400"/>
              <a:chOff x="1747777" y="1406797"/>
              <a:chExt cx="752355" cy="152400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1747777" y="1406797"/>
                <a:ext cx="75235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1747777" y="1559197"/>
                <a:ext cx="75235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8" t="5645" r="37589" b="2689"/>
            <a:stretch>
              <a:fillRect/>
            </a:stretch>
          </p:blipFill>
          <p:spPr>
            <a:xfrm>
              <a:off x="4987879" y="3081717"/>
              <a:ext cx="864000" cy="15592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26" t="44336" r="36582" b="23148"/>
            <a:stretch>
              <a:fillRect/>
            </a:stretch>
          </p:blipFill>
          <p:spPr>
            <a:xfrm>
              <a:off x="6004279" y="4134628"/>
              <a:ext cx="864000" cy="50634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矩形 61"/>
            <p:cNvSpPr/>
            <p:nvPr/>
          </p:nvSpPr>
          <p:spPr>
            <a:xfrm>
              <a:off x="5291261" y="4685917"/>
              <a:ext cx="1360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∣20kWh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872209" y="3730674"/>
            <a:ext cx="1880101" cy="1910184"/>
            <a:chOff x="7235571" y="3081717"/>
            <a:chExt cx="1880400" cy="1910488"/>
          </a:xfrm>
        </p:grpSpPr>
        <p:grpSp>
          <p:nvGrpSpPr>
            <p:cNvPr id="55" name="组合 54"/>
            <p:cNvGrpSpPr/>
            <p:nvPr/>
          </p:nvGrpSpPr>
          <p:grpSpPr>
            <a:xfrm>
              <a:off x="7783284" y="4165372"/>
              <a:ext cx="752355" cy="152400"/>
              <a:chOff x="1747777" y="1406797"/>
              <a:chExt cx="752355" cy="152400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1747777" y="1406797"/>
                <a:ext cx="75235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747777" y="1559197"/>
                <a:ext cx="75235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8" t="5645" r="37589" b="2689"/>
            <a:stretch>
              <a:fillRect/>
            </a:stretch>
          </p:blipFill>
          <p:spPr>
            <a:xfrm>
              <a:off x="7235571" y="3081717"/>
              <a:ext cx="864000" cy="15592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8" t="33519" r="36504" b="10833"/>
            <a:stretch>
              <a:fillRect/>
            </a:stretch>
          </p:blipFill>
          <p:spPr>
            <a:xfrm>
              <a:off x="8251971" y="3778522"/>
              <a:ext cx="864000" cy="86245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矩形 62"/>
            <p:cNvSpPr/>
            <p:nvPr/>
          </p:nvSpPr>
          <p:spPr>
            <a:xfrm>
              <a:off x="7479450" y="4684428"/>
              <a:ext cx="1360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∣25kWh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947861" y="3730675"/>
            <a:ext cx="1880101" cy="1911672"/>
            <a:chOff x="9483263" y="3081717"/>
            <a:chExt cx="1880400" cy="1911977"/>
          </a:xfrm>
        </p:grpSpPr>
        <p:grpSp>
          <p:nvGrpSpPr>
            <p:cNvPr id="61" name="组合 60"/>
            <p:cNvGrpSpPr/>
            <p:nvPr/>
          </p:nvGrpSpPr>
          <p:grpSpPr>
            <a:xfrm>
              <a:off x="9483263" y="3081717"/>
              <a:ext cx="1880400" cy="1559259"/>
              <a:chOff x="9483263" y="3081717"/>
              <a:chExt cx="1880400" cy="1559259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10047286" y="4169723"/>
                <a:ext cx="752355" cy="152400"/>
                <a:chOff x="1747777" y="1406797"/>
                <a:chExt cx="752355" cy="152400"/>
              </a:xfrm>
            </p:grpSpPr>
            <p:cxnSp>
              <p:nvCxnSpPr>
                <p:cNvPr id="59" name="直接连接符 58"/>
                <p:cNvCxnSpPr/>
                <p:nvPr/>
              </p:nvCxnSpPr>
              <p:spPr>
                <a:xfrm>
                  <a:off x="1747777" y="1406797"/>
                  <a:ext cx="752355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1747777" y="1559197"/>
                  <a:ext cx="752355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8" t="5645" r="37589" b="2689"/>
              <a:stretch>
                <a:fillRect/>
              </a:stretch>
            </p:blipFill>
            <p:spPr>
              <a:xfrm>
                <a:off x="9483263" y="3081717"/>
                <a:ext cx="864000" cy="155925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8" t="23765" r="37589" b="2690"/>
              <a:stretch>
                <a:fillRect/>
              </a:stretch>
            </p:blipFill>
            <p:spPr>
              <a:xfrm>
                <a:off x="10499663" y="3389951"/>
                <a:ext cx="864000" cy="125102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64" name="矩形 63"/>
            <p:cNvSpPr/>
            <p:nvPr/>
          </p:nvSpPr>
          <p:spPr>
            <a:xfrm>
              <a:off x="9741889" y="4685917"/>
              <a:ext cx="1360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8">
                <a:defRPr/>
              </a:pP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5k</a:t>
              </a:r>
              <a:r>
                <a:rPr lang="en-US" altLang="zh-CN" sz="1400" dirty="0">
                  <a:solidFill>
                    <a:srgbClr val="000000"/>
                  </a:solidFill>
                  <a:latin typeface="Huawei Sans" panose="020C0503030203020204"/>
                </a:rPr>
                <a:t>w</a:t>
              </a:r>
              <a:r>
                <a:rPr lang="en-US" altLang="zh-CN" sz="14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∣30kWh</a:t>
              </a:r>
              <a:endParaRPr lang="zh-CN" altLang="en-US" sz="1400" kern="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graphicFrame>
        <p:nvGraphicFramePr>
          <p:cNvPr id="78" name="表格 77"/>
          <p:cNvGraphicFramePr>
            <a:graphicFrameLocks noGrp="1"/>
          </p:cNvGraphicFramePr>
          <p:nvPr/>
        </p:nvGraphicFramePr>
        <p:xfrm>
          <a:off x="250517" y="2388799"/>
          <a:ext cx="5160403" cy="2315611"/>
        </p:xfrm>
        <a:graphic>
          <a:graphicData uri="http://schemas.openxmlformats.org/drawingml/2006/table">
            <a:tbl>
              <a:tblPr/>
              <a:tblGrid>
                <a:gridCol w="1056416"/>
                <a:gridCol w="1239323"/>
                <a:gridCol w="1249481"/>
                <a:gridCol w="1615183"/>
              </a:tblGrid>
              <a:tr h="7599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Scenario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Number of Power Modules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Number of</a:t>
                      </a:r>
                      <a:b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Battery Modules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Power/Capacity of Battery Modules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5927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1. Single-node system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2.5kw/5kWh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/10kWh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/15kWh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/20kWh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/25kWh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5k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+mn-ea"/>
                        </a:rPr>
                        <a:t>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uawei Sans" panose="020C0503030203020204"/>
                          <a:ea typeface="等线" panose="02010600030101010101" pitchFamily="2" charset="-122"/>
                        </a:rPr>
                        <a:t>/30kWh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uawei Sans" panose="020C0503030203020204"/>
                        <a:ea typeface="等线" panose="02010600030101010101" pitchFamily="2" charset="-122"/>
                      </a:endParaRPr>
                    </a:p>
                  </a:txBody>
                  <a:tcPr marL="7619" marR="7619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-2874444" y="216067"/>
            <a:ext cx="12194822" cy="46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583"/>
            <a:r>
              <a:rPr lang="en-US" altLang="zh-CN" sz="2400" b="1" dirty="0">
                <a:latin typeface="Huawei Sans" panose="020C0503030203020204"/>
                <a:ea typeface="等线" panose="02010600030101010101" pitchFamily="2" charset="-122"/>
              </a:rPr>
              <a:t>Recommended types of configuration</a:t>
            </a:r>
            <a:endParaRPr lang="zh-CN" altLang="en-US" sz="2400" b="1" dirty="0">
              <a:latin typeface="Calibri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7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自定义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B0F0"/>
      </a:hlink>
      <a:folHlink>
        <a:srgbClr val="00B0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自定义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B0F0"/>
      </a:hlink>
      <a:folHlink>
        <a:srgbClr val="00B0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154" tIns="45154" rIns="45154" bIns="45154" numCol="1" spcCol="38100" rtlCol="0" anchor="ctr">
        <a:spAutoFit/>
      </a:bodyPr>
      <a:lstStyle>
        <a:defPPr marL="0" marR="0" indent="0" algn="ctr" defTabSz="21674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154" tIns="45154" rIns="45154" bIns="45154" numCol="1" spcCol="38100" rtlCol="0" anchor="ctr">
        <a:spAutoFit/>
      </a:bodyPr>
      <a:lstStyle>
        <a:defPPr marL="0" marR="0" indent="0" algn="ctr" defTabSz="21674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8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6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8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5">
    <a:dk1>
      <a:srgbClr val="000000"/>
    </a:dk1>
    <a:lt1>
      <a:srgbClr val="FFFFFF"/>
    </a:lt1>
    <a:dk2>
      <a:srgbClr val="990000"/>
    </a:dk2>
    <a:lt2>
      <a:srgbClr val="B2B2B2"/>
    </a:lt2>
    <a:accent1>
      <a:srgbClr val="FFCC66"/>
    </a:accent1>
    <a:accent2>
      <a:srgbClr val="FFCC99"/>
    </a:accent2>
    <a:accent3>
      <a:srgbClr val="FFFFFF"/>
    </a:accent3>
    <a:accent4>
      <a:srgbClr val="000000"/>
    </a:accent4>
    <a:accent5>
      <a:srgbClr val="FFE2B8"/>
    </a:accent5>
    <a:accent6>
      <a:srgbClr val="E7B98A"/>
    </a:accent6>
    <a:hlink>
      <a:srgbClr val="FF9900"/>
    </a:hlink>
    <a:folHlink>
      <a:srgbClr val="9900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Arial"/>
      <a:cs typeface="Arial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16比9浅色 - CH</Template>
  <TotalTime>4764</TotalTime>
  <Words>521</Words>
  <Application>Microsoft Office PowerPoint</Application>
  <PresentationFormat>Custom</PresentationFormat>
  <Paragraphs>214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15</vt:i4>
      </vt:variant>
    </vt:vector>
  </HeadingPairs>
  <TitlesOfParts>
    <vt:vector size="46" baseType="lpstr">
      <vt:lpstr>等线</vt:lpstr>
      <vt:lpstr>等线</vt:lpstr>
      <vt:lpstr>FZLanTingHei-R-GBK</vt:lpstr>
      <vt:lpstr>Helvetica Neue</vt:lpstr>
      <vt:lpstr>Helvetica Neue Light</vt:lpstr>
      <vt:lpstr>Huawei Sans</vt:lpstr>
      <vt:lpstr>Microsoft YaHei</vt:lpstr>
      <vt:lpstr>Microsoft YaHei</vt:lpstr>
      <vt:lpstr>宋体</vt:lpstr>
      <vt:lpstr>方正兰亭黑简体</vt:lpstr>
      <vt:lpstr>Arial</vt:lpstr>
      <vt:lpstr>Calibri</vt:lpstr>
      <vt:lpstr>Helvetica</vt:lpstr>
      <vt:lpstr>Times New Roman</vt:lpstr>
      <vt:lpstr>自定义设计方案</vt:lpstr>
      <vt:lpstr>章节页</vt:lpstr>
      <vt:lpstr>38_章节页</vt:lpstr>
      <vt:lpstr>36_章节页</vt:lpstr>
      <vt:lpstr>58_章节页</vt:lpstr>
      <vt:lpstr>7_章节页</vt:lpstr>
      <vt:lpstr>11_章节页</vt:lpstr>
      <vt:lpstr>1_Custom Design</vt:lpstr>
      <vt:lpstr>4_自定义设计方案</vt:lpstr>
      <vt:lpstr>2_Custom Design</vt:lpstr>
      <vt:lpstr>1_章节页</vt:lpstr>
      <vt:lpstr>6_Custom Design</vt:lpstr>
      <vt:lpstr>3_章节页</vt:lpstr>
      <vt:lpstr>4_章节页</vt:lpstr>
      <vt:lpstr>7_Custom Design</vt:lpstr>
      <vt:lpstr>8_Custom Design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Power-M   VS   other products</vt:lpstr>
      <vt:lpstr>Power-M   VS   other products</vt:lpstr>
      <vt:lpstr>Power-M   VS   other products</vt:lpstr>
      <vt:lpstr>Power-M   VS   other products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SNEC 2022 展台策划方案 V2.1 20220320</dc:title>
  <dc:creator>Hanke (A)</dc:creator>
  <dc:description>行业绿电，开启低碳新时代</dc:description>
  <cp:lastModifiedBy>Jeremiah Ejiroghene Aminode</cp:lastModifiedBy>
  <cp:revision>1110</cp:revision>
  <cp:lastPrinted>2018-07-11T09:15:00Z</cp:lastPrinted>
  <dcterms:created xsi:type="dcterms:W3CDTF">2018-04-02T02:39:00Z</dcterms:created>
  <dcterms:modified xsi:type="dcterms:W3CDTF">2023-05-08T14:47:57Z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_ms_pID_72543">
    <vt:lpwstr>(4)pP0Q0LvqYxR9QUBn3n+6N2WQTuH8NZfFN9R/NGJlnGeFRbzGJe/kXIs7kCY339nONryp0J9n
MziAOEARdMXO53ZPpV/sgZdqwfd6WkmxKpfwPUdcg9rGpQ/1z2GO+fL+PYX/NLZ+KeaGsKOi
w9jEUTYIbTAHgR2r/D5mK7wCZdYJTF3AGlWKGOgmgPxYsalExmkEjsLuLc1zxSc3Qb7Pf5OG
Wu//LA/KcF3Qo170/h</vt:lpwstr>
  </property>
  <property fmtid="{D5CDD505-2E9C-101B-9397-08002B2CF9AE}" pid="3" name="_new_ms_pID_725431">
    <vt:lpwstr>F+lLhfiRdIUG+iLYBqms2iVXbN5ZOf1j+pRH5IvIVWGvhV0pNMWubS
x9O7ukNiYht/Y8YnlBhACHUWXIeeOM0LrgaIkteYH2532kzW2917e7fq7zT+NFnSDnOozG6H
qoxu3eGwG9G7FNWYe9TFokfOOYf2MCJK9qRmBkv5ug0DERyJM+DZx6Wn1bdLLOG6VeFZZT78
D3p1yG+fxs8SKoCJPGzu7gwtFtI8JDFMGHnl</vt:lpwstr>
  </property>
  <property fmtid="{D5CDD505-2E9C-101B-9397-08002B2CF9AE}" pid="4" name="_new_ms_pID_725432">
    <vt:lpwstr>U6+S44+gW0kWQyOzY+80nD83LlZUYXbxPxUF
0keNmyxvk+/rzBUkI+8Uv279UgQ6pBoFGJ49zijKomPRIDTWDAeL8Yz+C68tu0aAtJjAa8Vf
XUhYVk3NkjbGNZ5f3dftO5XdptC9LgPLfX3bi2ivsqErK7zbXr8jpWUdiLFH0YOPc2VCQbLd
R7jh7Fw9KunaJ43+COSi0vPU0RIr9OJHNdwhAFLDahm3TCtSbWV9FD</vt:lpwstr>
  </property>
  <property fmtid="{D5CDD505-2E9C-101B-9397-08002B2CF9AE}" pid="5" name="_new_ms_pID_725433">
    <vt:lpwstr>3K35HxI7JFA5hkFiCZ
JnBvZw==</vt:lpwstr>
  </property>
  <property fmtid="{D5CDD505-2E9C-101B-9397-08002B2CF9AE}" pid="6" name="_2015_ms_pID_725343">
    <vt:lpwstr>(3)o29/5K+IrmfFT50F4VMBcyZ5E6MPEvzJu51NBG3crZIzn/p5aWhP65dUWwcU9i6nyq0Dv92L
ax6vSNgSF93n5AcZTK3ehJHFoqatEUlb33qZ+iqepE1BMATIhBkRHEJUjl2b+nn2mPDuo2nx
/xq+R6brZklVcCSlKkJio2VUNB6tLuyOMebNT8MLTUo/fNFD67L8gX/fS08i36EIaMnipL8B
phq+BOH9EM/rtxYcJU</vt:lpwstr>
  </property>
  <property fmtid="{D5CDD505-2E9C-101B-9397-08002B2CF9AE}" pid="7" name="_2015_ms_pID_7253431">
    <vt:lpwstr>gtZ/uHKTPrqxI/zHuQ8Cqe54GWdZ5QnXwenDvqxkm+8DqzF7fLx6F/
4KpH2S3g+K4GDABEHRqRuKoGnDXqePP5w6Xdw8ShnfXRhUskxvxbk8c0Eun0tvf5mtBElsFi
D0w7XVA5bL6vb3la56dHtpym6jO4s1hm53vE3StruZIk/w6KCWQ7jKeNZs7dHCgJOadr/Hg/
fZYO3j5FfoWhDFhMvyJNuTAYXUmNZYxILfqV</vt:lpwstr>
  </property>
  <property fmtid="{D5CDD505-2E9C-101B-9397-08002B2CF9AE}" pid="8" name="_2015_ms_pID_7253432">
    <vt:lpwstr>pA26eLR63eb12x8TudSM0XK5uFotcV9cdNH3
UNezXHIBMEwDFPiTi7cO/L4KcWe2Xg==</vt:lpwstr>
  </property>
  <property fmtid="{D5CDD505-2E9C-101B-9397-08002B2CF9AE}" pid="9" name="ICV">
    <vt:lpwstr>F7DFFE1405374FA6B7412197C65163AB</vt:lpwstr>
  </property>
  <property fmtid="{D5CDD505-2E9C-101B-9397-08002B2CF9AE}" pid="10" name="KSOProductBuildVer">
    <vt:lpwstr>1033-11.8.2.8412</vt:lpwstr>
  </property>
  <property fmtid="{D5CDD505-2E9C-101B-9397-08002B2CF9AE}" pid="11" name="Presentation">
    <vt:lpwstr>SNEC 2022 展台策划方案 V2.1 20220320</vt:lpwstr>
  </property>
  <property fmtid="{D5CDD505-2E9C-101B-9397-08002B2CF9AE}" pid="12" name="SlideDescription">
    <vt:lpwstr>行业绿电，开启低碳新时代</vt:lpwstr>
  </property>
  <property fmtid="{D5CDD505-2E9C-101B-9397-08002B2CF9AE}" pid="13" name="_readonly">
    <vt:lpwstr/>
  </property>
  <property fmtid="{D5CDD505-2E9C-101B-9397-08002B2CF9AE}" pid="14" name="_change">
    <vt:lpwstr/>
  </property>
  <property fmtid="{D5CDD505-2E9C-101B-9397-08002B2CF9AE}" pid="15" name="_full-control">
    <vt:lpwstr/>
  </property>
  <property fmtid="{D5CDD505-2E9C-101B-9397-08002B2CF9AE}" pid="16" name="sflag">
    <vt:lpwstr>1683290112</vt:lpwstr>
  </property>
</Properties>
</file>